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8" r:id="rId5"/>
  </p:sldMasterIdLst>
  <p:notesMasterIdLst>
    <p:notesMasterId r:id="rId66"/>
  </p:notesMasterIdLst>
  <p:sldIdLst>
    <p:sldId id="588" r:id="rId6"/>
    <p:sldId id="589" r:id="rId7"/>
    <p:sldId id="594" r:id="rId8"/>
    <p:sldId id="256" r:id="rId9"/>
    <p:sldId id="391" r:id="rId10"/>
    <p:sldId id="392" r:id="rId11"/>
    <p:sldId id="269" r:id="rId12"/>
    <p:sldId id="393" r:id="rId13"/>
    <p:sldId id="273" r:id="rId14"/>
    <p:sldId id="380" r:id="rId15"/>
    <p:sldId id="274" r:id="rId16"/>
    <p:sldId id="275" r:id="rId17"/>
    <p:sldId id="394" r:id="rId18"/>
    <p:sldId id="340" r:id="rId19"/>
    <p:sldId id="412" r:id="rId20"/>
    <p:sldId id="341" r:id="rId21"/>
    <p:sldId id="383" r:id="rId22"/>
    <p:sldId id="396" r:id="rId23"/>
    <p:sldId id="326" r:id="rId24"/>
    <p:sldId id="331" r:id="rId25"/>
    <p:sldId id="398" r:id="rId26"/>
    <p:sldId id="586" r:id="rId27"/>
    <p:sldId id="587" r:id="rId28"/>
    <p:sldId id="583" r:id="rId29"/>
    <p:sldId id="288" r:id="rId30"/>
    <p:sldId id="291" r:id="rId31"/>
    <p:sldId id="293" r:id="rId32"/>
    <p:sldId id="403" r:id="rId33"/>
    <p:sldId id="290" r:id="rId34"/>
    <p:sldId id="321" r:id="rId35"/>
    <p:sldId id="299" r:id="rId36"/>
    <p:sldId id="590" r:id="rId37"/>
    <p:sldId id="1444" r:id="rId38"/>
    <p:sldId id="1445" r:id="rId39"/>
    <p:sldId id="1448" r:id="rId40"/>
    <p:sldId id="1446" r:id="rId41"/>
    <p:sldId id="1449" r:id="rId42"/>
    <p:sldId id="1450" r:id="rId43"/>
    <p:sldId id="1447" r:id="rId44"/>
    <p:sldId id="596" r:id="rId45"/>
    <p:sldId id="1451" r:id="rId46"/>
    <p:sldId id="317" r:id="rId47"/>
    <p:sldId id="257" r:id="rId48"/>
    <p:sldId id="266" r:id="rId49"/>
    <p:sldId id="329" r:id="rId50"/>
    <p:sldId id="330" r:id="rId51"/>
    <p:sldId id="328" r:id="rId52"/>
    <p:sldId id="308" r:id="rId53"/>
    <p:sldId id="303" r:id="rId54"/>
    <p:sldId id="323" r:id="rId55"/>
    <p:sldId id="324" r:id="rId56"/>
    <p:sldId id="332" r:id="rId57"/>
    <p:sldId id="1453" r:id="rId58"/>
    <p:sldId id="325" r:id="rId59"/>
    <p:sldId id="1454" r:id="rId60"/>
    <p:sldId id="280" r:id="rId61"/>
    <p:sldId id="319" r:id="rId62"/>
    <p:sldId id="322" r:id="rId63"/>
    <p:sldId id="1455" r:id="rId64"/>
    <p:sldId id="1443" r:id="rId65"/>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01759A36-9230-46ED-8818-FBC49C8A5586}">
          <p14:sldIdLst>
            <p14:sldId id="588"/>
            <p14:sldId id="589"/>
            <p14:sldId id="594"/>
            <p14:sldId id="256"/>
            <p14:sldId id="391"/>
            <p14:sldId id="392"/>
            <p14:sldId id="269"/>
            <p14:sldId id="393"/>
            <p14:sldId id="273"/>
            <p14:sldId id="380"/>
            <p14:sldId id="274"/>
            <p14:sldId id="275"/>
            <p14:sldId id="394"/>
            <p14:sldId id="340"/>
            <p14:sldId id="412"/>
            <p14:sldId id="341"/>
            <p14:sldId id="383"/>
            <p14:sldId id="396"/>
            <p14:sldId id="326"/>
            <p14:sldId id="331"/>
            <p14:sldId id="398"/>
          </p14:sldIdLst>
        </p14:section>
        <p14:section name="oud reglement" id="{75EFAEEF-14AB-4708-B6E3-E785F817A3E2}">
          <p14:sldIdLst/>
        </p14:section>
        <p14:section name="Nieuw reglement" id="{D46959C7-59AC-4473-826C-318295041D79}">
          <p14:sldIdLst>
            <p14:sldId id="586"/>
            <p14:sldId id="587"/>
            <p14:sldId id="583"/>
            <p14:sldId id="288"/>
          </p14:sldIdLst>
        </p14:section>
        <p14:section name="Vervolg" id="{344C2712-0DDA-4014-86E9-7AB3DD6EDAA3}">
          <p14:sldIdLst>
            <p14:sldId id="291"/>
            <p14:sldId id="293"/>
            <p14:sldId id="403"/>
            <p14:sldId id="290"/>
            <p14:sldId id="321"/>
            <p14:sldId id="299"/>
            <p14:sldId id="590"/>
            <p14:sldId id="1444"/>
            <p14:sldId id="1445"/>
            <p14:sldId id="1448"/>
            <p14:sldId id="1446"/>
            <p14:sldId id="1449"/>
            <p14:sldId id="1450"/>
            <p14:sldId id="1447"/>
            <p14:sldId id="596"/>
            <p14:sldId id="1451"/>
            <p14:sldId id="317"/>
            <p14:sldId id="257"/>
            <p14:sldId id="266"/>
            <p14:sldId id="329"/>
            <p14:sldId id="330"/>
            <p14:sldId id="328"/>
            <p14:sldId id="308"/>
            <p14:sldId id="303"/>
            <p14:sldId id="323"/>
            <p14:sldId id="324"/>
            <p14:sldId id="332"/>
            <p14:sldId id="1453"/>
            <p14:sldId id="325"/>
            <p14:sldId id="1454"/>
            <p14:sldId id="280"/>
            <p14:sldId id="319"/>
            <p14:sldId id="322"/>
            <p14:sldId id="1455"/>
          </p14:sldIdLst>
        </p14:section>
        <p14:section name="Naamloze sectie" id="{7CB58103-6EA0-416C-9388-0BCAD8BBED66}">
          <p14:sldIdLst>
            <p14:sldId id="144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lockx Tim" initials="BT" lastIdx="61" clrIdx="0">
    <p:extLst>
      <p:ext uri="{19B8F6BF-5375-455C-9EA6-DF929625EA0E}">
        <p15:presenceInfo xmlns:p15="http://schemas.microsoft.com/office/powerpoint/2012/main" userId="S-1-5-21-3869439659-932615924-3518540128-41958" providerId="AD"/>
      </p:ext>
    </p:extLst>
  </p:cmAuthor>
  <p:cmAuthor id="2" name="Beeckmans Manuela" initials="BM" lastIdx="3" clrIdx="1">
    <p:extLst>
      <p:ext uri="{19B8F6BF-5375-455C-9EA6-DF929625EA0E}">
        <p15:presenceInfo xmlns:p15="http://schemas.microsoft.com/office/powerpoint/2012/main" userId="S-1-5-21-3869439659-932615924-3518540128-86329" providerId="AD"/>
      </p:ext>
    </p:extLst>
  </p:cmAuthor>
  <p:cmAuthor id="3" name="Gemoets Christel" initials="GC" lastIdx="6" clrIdx="2">
    <p:extLst>
      <p:ext uri="{19B8F6BF-5375-455C-9EA6-DF929625EA0E}">
        <p15:presenceInfo xmlns:p15="http://schemas.microsoft.com/office/powerpoint/2012/main" userId="S::spc757@fluvius.be::018720d1-8612-4b57-9946-649d6da1a2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C69"/>
    <a:srgbClr val="B2D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C61204-FC02-4AF6-8169-D82FD85F66CF}" v="11" dt="2025-06-18T07:26:20.86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0" d="100"/>
          <a:sy n="140" d="100"/>
        </p:scale>
        <p:origin x="156" y="3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etinckx Jurgen" userId="dd7bbf5e-2c74-47b3-add4-f4c334fcd265" providerId="ADAL" clId="{5AB23A58-1571-45BE-940F-A8F6CE6D1151}"/>
    <pc:docChg chg="custSel addSld modSld sldOrd addSection modSection">
      <pc:chgData name="Pletinckx Jurgen" userId="dd7bbf5e-2c74-47b3-add4-f4c334fcd265" providerId="ADAL" clId="{5AB23A58-1571-45BE-940F-A8F6CE6D1151}" dt="2024-10-21T05:26:05.843" v="438" actId="207"/>
      <pc:docMkLst>
        <pc:docMk/>
      </pc:docMkLst>
      <pc:sldChg chg="modSp mod ord">
        <pc:chgData name="Pletinckx Jurgen" userId="dd7bbf5e-2c74-47b3-add4-f4c334fcd265" providerId="ADAL" clId="{5AB23A58-1571-45BE-940F-A8F6CE6D1151}" dt="2024-10-21T05:20:25.846" v="282" actId="20577"/>
        <pc:sldMkLst>
          <pc:docMk/>
          <pc:sldMk cId="3872502888" sldId="256"/>
        </pc:sldMkLst>
      </pc:sldChg>
      <pc:sldChg chg="add">
        <pc:chgData name="Pletinckx Jurgen" userId="dd7bbf5e-2c74-47b3-add4-f4c334fcd265" providerId="ADAL" clId="{5AB23A58-1571-45BE-940F-A8F6CE6D1151}" dt="2024-10-21T05:24:09.019" v="414"/>
        <pc:sldMkLst>
          <pc:docMk/>
          <pc:sldMk cId="2915031027" sldId="352"/>
        </pc:sldMkLst>
      </pc:sldChg>
      <pc:sldChg chg="addSp delSp modSp mod">
        <pc:chgData name="Pletinckx Jurgen" userId="dd7bbf5e-2c74-47b3-add4-f4c334fcd265" providerId="ADAL" clId="{5AB23A58-1571-45BE-940F-A8F6CE6D1151}" dt="2024-10-21T05:15:10.461" v="3" actId="1076"/>
        <pc:sldMkLst>
          <pc:docMk/>
          <pc:sldMk cId="706653918" sldId="587"/>
        </pc:sldMkLst>
      </pc:sldChg>
      <pc:sldChg chg="modSp add mod ord">
        <pc:chgData name="Pletinckx Jurgen" userId="dd7bbf5e-2c74-47b3-add4-f4c334fcd265" providerId="ADAL" clId="{5AB23A58-1571-45BE-940F-A8F6CE6D1151}" dt="2024-10-21T05:20:13.601" v="275"/>
        <pc:sldMkLst>
          <pc:docMk/>
          <pc:sldMk cId="1075236284" sldId="588"/>
        </pc:sldMkLst>
      </pc:sldChg>
      <pc:sldChg chg="addSp delSp modSp new mod modClrScheme chgLayout">
        <pc:chgData name="Pletinckx Jurgen" userId="dd7bbf5e-2c74-47b3-add4-f4c334fcd265" providerId="ADAL" clId="{5AB23A58-1571-45BE-940F-A8F6CE6D1151}" dt="2024-10-21T05:19:56.375" v="273" actId="20577"/>
        <pc:sldMkLst>
          <pc:docMk/>
          <pc:sldMk cId="4152448309" sldId="589"/>
        </pc:sldMkLst>
      </pc:sldChg>
      <pc:sldChg chg="modSp add mod">
        <pc:chgData name="Pletinckx Jurgen" userId="dd7bbf5e-2c74-47b3-add4-f4c334fcd265" providerId="ADAL" clId="{5AB23A58-1571-45BE-940F-A8F6CE6D1151}" dt="2024-10-21T05:21:24.655" v="327" actId="6549"/>
        <pc:sldMkLst>
          <pc:docMk/>
          <pc:sldMk cId="2402474724" sldId="590"/>
        </pc:sldMkLst>
      </pc:sldChg>
      <pc:sldChg chg="add">
        <pc:chgData name="Pletinckx Jurgen" userId="dd7bbf5e-2c74-47b3-add4-f4c334fcd265" providerId="ADAL" clId="{5AB23A58-1571-45BE-940F-A8F6CE6D1151}" dt="2024-10-21T05:21:32.505" v="328"/>
        <pc:sldMkLst>
          <pc:docMk/>
          <pc:sldMk cId="1326288587" sldId="591"/>
        </pc:sldMkLst>
      </pc:sldChg>
      <pc:sldChg chg="add">
        <pc:chgData name="Pletinckx Jurgen" userId="dd7bbf5e-2c74-47b3-add4-f4c334fcd265" providerId="ADAL" clId="{5AB23A58-1571-45BE-940F-A8F6CE6D1151}" dt="2024-10-21T05:21:32.505" v="328"/>
        <pc:sldMkLst>
          <pc:docMk/>
          <pc:sldMk cId="3769506736" sldId="592"/>
        </pc:sldMkLst>
      </pc:sldChg>
      <pc:sldChg chg="add">
        <pc:chgData name="Pletinckx Jurgen" userId="dd7bbf5e-2c74-47b3-add4-f4c334fcd265" providerId="ADAL" clId="{5AB23A58-1571-45BE-940F-A8F6CE6D1151}" dt="2024-10-21T05:21:32.505" v="328"/>
        <pc:sldMkLst>
          <pc:docMk/>
          <pc:sldMk cId="563385944" sldId="593"/>
        </pc:sldMkLst>
      </pc:sldChg>
      <pc:sldChg chg="modSp add mod">
        <pc:chgData name="Pletinckx Jurgen" userId="dd7bbf5e-2c74-47b3-add4-f4c334fcd265" providerId="ADAL" clId="{5AB23A58-1571-45BE-940F-A8F6CE6D1151}" dt="2024-10-21T05:22:57.396" v="402" actId="20577"/>
        <pc:sldMkLst>
          <pc:docMk/>
          <pc:sldMk cId="534231217" sldId="594"/>
        </pc:sldMkLst>
      </pc:sldChg>
      <pc:sldChg chg="add">
        <pc:chgData name="Pletinckx Jurgen" userId="dd7bbf5e-2c74-47b3-add4-f4c334fcd265" providerId="ADAL" clId="{5AB23A58-1571-45BE-940F-A8F6CE6D1151}" dt="2024-10-21T05:23:24.831" v="403"/>
        <pc:sldMkLst>
          <pc:docMk/>
          <pc:sldMk cId="1619736329" sldId="595"/>
        </pc:sldMkLst>
      </pc:sldChg>
      <pc:sldChg chg="modSp add mod">
        <pc:chgData name="Pletinckx Jurgen" userId="dd7bbf5e-2c74-47b3-add4-f4c334fcd265" providerId="ADAL" clId="{5AB23A58-1571-45BE-940F-A8F6CE6D1151}" dt="2024-10-21T05:23:50.952" v="413" actId="20577"/>
        <pc:sldMkLst>
          <pc:docMk/>
          <pc:sldMk cId="1692687156" sldId="596"/>
        </pc:sldMkLst>
      </pc:sldChg>
      <pc:sldChg chg="add">
        <pc:chgData name="Pletinckx Jurgen" userId="dd7bbf5e-2c74-47b3-add4-f4c334fcd265" providerId="ADAL" clId="{5AB23A58-1571-45BE-940F-A8F6CE6D1151}" dt="2024-10-21T05:24:09.019" v="414"/>
        <pc:sldMkLst>
          <pc:docMk/>
          <pc:sldMk cId="2197970394" sldId="1378"/>
        </pc:sldMkLst>
      </pc:sldChg>
      <pc:sldChg chg="add">
        <pc:chgData name="Pletinckx Jurgen" userId="dd7bbf5e-2c74-47b3-add4-f4c334fcd265" providerId="ADAL" clId="{5AB23A58-1571-45BE-940F-A8F6CE6D1151}" dt="2024-10-21T05:24:09.019" v="414"/>
        <pc:sldMkLst>
          <pc:docMk/>
          <pc:sldMk cId="1709792338" sldId="1379"/>
        </pc:sldMkLst>
      </pc:sldChg>
      <pc:sldChg chg="add">
        <pc:chgData name="Pletinckx Jurgen" userId="dd7bbf5e-2c74-47b3-add4-f4c334fcd265" providerId="ADAL" clId="{5AB23A58-1571-45BE-940F-A8F6CE6D1151}" dt="2024-10-21T05:24:09.019" v="414"/>
        <pc:sldMkLst>
          <pc:docMk/>
          <pc:sldMk cId="3201455378" sldId="1386"/>
        </pc:sldMkLst>
      </pc:sldChg>
      <pc:sldChg chg="add">
        <pc:chgData name="Pletinckx Jurgen" userId="dd7bbf5e-2c74-47b3-add4-f4c334fcd265" providerId="ADAL" clId="{5AB23A58-1571-45BE-940F-A8F6CE6D1151}" dt="2024-10-21T05:24:09.019" v="414"/>
        <pc:sldMkLst>
          <pc:docMk/>
          <pc:sldMk cId="3014833248" sldId="1389"/>
        </pc:sldMkLst>
      </pc:sldChg>
      <pc:sldChg chg="add">
        <pc:chgData name="Pletinckx Jurgen" userId="dd7bbf5e-2c74-47b3-add4-f4c334fcd265" providerId="ADAL" clId="{5AB23A58-1571-45BE-940F-A8F6CE6D1151}" dt="2024-10-21T05:24:09.019" v="414"/>
        <pc:sldMkLst>
          <pc:docMk/>
          <pc:sldMk cId="3648646234" sldId="1428"/>
        </pc:sldMkLst>
      </pc:sldChg>
      <pc:sldChg chg="add">
        <pc:chgData name="Pletinckx Jurgen" userId="dd7bbf5e-2c74-47b3-add4-f4c334fcd265" providerId="ADAL" clId="{5AB23A58-1571-45BE-940F-A8F6CE6D1151}" dt="2024-10-21T05:24:09.019" v="414"/>
        <pc:sldMkLst>
          <pc:docMk/>
          <pc:sldMk cId="860854671" sldId="1429"/>
        </pc:sldMkLst>
      </pc:sldChg>
      <pc:sldChg chg="add">
        <pc:chgData name="Pletinckx Jurgen" userId="dd7bbf5e-2c74-47b3-add4-f4c334fcd265" providerId="ADAL" clId="{5AB23A58-1571-45BE-940F-A8F6CE6D1151}" dt="2024-10-21T05:24:09.019" v="414"/>
        <pc:sldMkLst>
          <pc:docMk/>
          <pc:sldMk cId="2699022470" sldId="1430"/>
        </pc:sldMkLst>
      </pc:sldChg>
      <pc:sldChg chg="add">
        <pc:chgData name="Pletinckx Jurgen" userId="dd7bbf5e-2c74-47b3-add4-f4c334fcd265" providerId="ADAL" clId="{5AB23A58-1571-45BE-940F-A8F6CE6D1151}" dt="2024-10-21T05:24:09.019" v="414"/>
        <pc:sldMkLst>
          <pc:docMk/>
          <pc:sldMk cId="2451302839" sldId="1431"/>
        </pc:sldMkLst>
      </pc:sldChg>
      <pc:sldChg chg="add">
        <pc:chgData name="Pletinckx Jurgen" userId="dd7bbf5e-2c74-47b3-add4-f4c334fcd265" providerId="ADAL" clId="{5AB23A58-1571-45BE-940F-A8F6CE6D1151}" dt="2024-10-21T05:24:09.019" v="414"/>
        <pc:sldMkLst>
          <pc:docMk/>
          <pc:sldMk cId="2487251998" sldId="1432"/>
        </pc:sldMkLst>
      </pc:sldChg>
      <pc:sldChg chg="add">
        <pc:chgData name="Pletinckx Jurgen" userId="dd7bbf5e-2c74-47b3-add4-f4c334fcd265" providerId="ADAL" clId="{5AB23A58-1571-45BE-940F-A8F6CE6D1151}" dt="2024-10-21T05:24:09.019" v="414"/>
        <pc:sldMkLst>
          <pc:docMk/>
          <pc:sldMk cId="159078858" sldId="1433"/>
        </pc:sldMkLst>
      </pc:sldChg>
      <pc:sldChg chg="add">
        <pc:chgData name="Pletinckx Jurgen" userId="dd7bbf5e-2c74-47b3-add4-f4c334fcd265" providerId="ADAL" clId="{5AB23A58-1571-45BE-940F-A8F6CE6D1151}" dt="2024-10-21T05:24:09.019" v="414"/>
        <pc:sldMkLst>
          <pc:docMk/>
          <pc:sldMk cId="2375566823" sldId="1434"/>
        </pc:sldMkLst>
      </pc:sldChg>
      <pc:sldChg chg="add">
        <pc:chgData name="Pletinckx Jurgen" userId="dd7bbf5e-2c74-47b3-add4-f4c334fcd265" providerId="ADAL" clId="{5AB23A58-1571-45BE-940F-A8F6CE6D1151}" dt="2024-10-21T05:24:09.019" v="414"/>
        <pc:sldMkLst>
          <pc:docMk/>
          <pc:sldMk cId="4091639538" sldId="1435"/>
        </pc:sldMkLst>
      </pc:sldChg>
      <pc:sldChg chg="add">
        <pc:chgData name="Pletinckx Jurgen" userId="dd7bbf5e-2c74-47b3-add4-f4c334fcd265" providerId="ADAL" clId="{5AB23A58-1571-45BE-940F-A8F6CE6D1151}" dt="2024-10-21T05:24:09.019" v="414"/>
        <pc:sldMkLst>
          <pc:docMk/>
          <pc:sldMk cId="1179915998" sldId="1436"/>
        </pc:sldMkLst>
      </pc:sldChg>
      <pc:sldChg chg="add">
        <pc:chgData name="Pletinckx Jurgen" userId="dd7bbf5e-2c74-47b3-add4-f4c334fcd265" providerId="ADAL" clId="{5AB23A58-1571-45BE-940F-A8F6CE6D1151}" dt="2024-10-21T05:24:09.019" v="414"/>
        <pc:sldMkLst>
          <pc:docMk/>
          <pc:sldMk cId="3848454016" sldId="1437"/>
        </pc:sldMkLst>
      </pc:sldChg>
      <pc:sldChg chg="add">
        <pc:chgData name="Pletinckx Jurgen" userId="dd7bbf5e-2c74-47b3-add4-f4c334fcd265" providerId="ADAL" clId="{5AB23A58-1571-45BE-940F-A8F6CE6D1151}" dt="2024-10-21T05:24:09.019" v="414"/>
        <pc:sldMkLst>
          <pc:docMk/>
          <pc:sldMk cId="2401378613" sldId="1438"/>
        </pc:sldMkLst>
      </pc:sldChg>
      <pc:sldChg chg="add">
        <pc:chgData name="Pletinckx Jurgen" userId="dd7bbf5e-2c74-47b3-add4-f4c334fcd265" providerId="ADAL" clId="{5AB23A58-1571-45BE-940F-A8F6CE6D1151}" dt="2024-10-21T05:24:09.019" v="414"/>
        <pc:sldMkLst>
          <pc:docMk/>
          <pc:sldMk cId="2989718819" sldId="1439"/>
        </pc:sldMkLst>
      </pc:sldChg>
      <pc:sldChg chg="add">
        <pc:chgData name="Pletinckx Jurgen" userId="dd7bbf5e-2c74-47b3-add4-f4c334fcd265" providerId="ADAL" clId="{5AB23A58-1571-45BE-940F-A8F6CE6D1151}" dt="2024-10-21T05:24:09.019" v="414"/>
        <pc:sldMkLst>
          <pc:docMk/>
          <pc:sldMk cId="2256580691" sldId="1440"/>
        </pc:sldMkLst>
      </pc:sldChg>
      <pc:sldChg chg="add">
        <pc:chgData name="Pletinckx Jurgen" userId="dd7bbf5e-2c74-47b3-add4-f4c334fcd265" providerId="ADAL" clId="{5AB23A58-1571-45BE-940F-A8F6CE6D1151}" dt="2024-10-21T05:24:09.019" v="414"/>
        <pc:sldMkLst>
          <pc:docMk/>
          <pc:sldMk cId="1742269394" sldId="1441"/>
        </pc:sldMkLst>
      </pc:sldChg>
      <pc:sldChg chg="add">
        <pc:chgData name="Pletinckx Jurgen" userId="dd7bbf5e-2c74-47b3-add4-f4c334fcd265" providerId="ADAL" clId="{5AB23A58-1571-45BE-940F-A8F6CE6D1151}" dt="2024-10-21T05:24:09.019" v="414"/>
        <pc:sldMkLst>
          <pc:docMk/>
          <pc:sldMk cId="2490797394" sldId="1442"/>
        </pc:sldMkLst>
      </pc:sldChg>
      <pc:sldChg chg="addSp delSp modSp add mod">
        <pc:chgData name="Pletinckx Jurgen" userId="dd7bbf5e-2c74-47b3-add4-f4c334fcd265" providerId="ADAL" clId="{5AB23A58-1571-45BE-940F-A8F6CE6D1151}" dt="2024-10-21T05:26:05.843" v="438" actId="207"/>
        <pc:sldMkLst>
          <pc:docMk/>
          <pc:sldMk cId="1961419444" sldId="1443"/>
        </pc:sldMkLst>
      </pc:sldChg>
    </pc:docChg>
  </pc:docChgLst>
  <pc:docChgLst>
    <pc:chgData name="Lenaers Jozefien" userId="aaa17f55-20fc-4423-90f3-ca1b28ac659b" providerId="ADAL" clId="{03297502-41E8-488B-B793-B9FC695C9A12}"/>
    <pc:docChg chg="addSld delSld modSld delSection modSection">
      <pc:chgData name="Lenaers Jozefien" userId="aaa17f55-20fc-4423-90f3-ca1b28ac659b" providerId="ADAL" clId="{03297502-41E8-488B-B793-B9FC695C9A12}" dt="2023-09-15T11:59:48.791" v="2" actId="17851"/>
      <pc:docMkLst>
        <pc:docMk/>
      </pc:docMkLst>
      <pc:sldChg chg="add">
        <pc:chgData name="Lenaers Jozefien" userId="aaa17f55-20fc-4423-90f3-ca1b28ac659b" providerId="ADAL" clId="{03297502-41E8-488B-B793-B9FC695C9A12}" dt="2023-09-15T11:59:00.635" v="0"/>
        <pc:sldMkLst>
          <pc:docMk/>
          <pc:sldMk cId="3956711038" sldId="584"/>
        </pc:sldMkLst>
      </pc:sldChg>
      <pc:sldChg chg="del">
        <pc:chgData name="Lenaers Jozefien" userId="aaa17f55-20fc-4423-90f3-ca1b28ac659b" providerId="ADAL" clId="{03297502-41E8-488B-B793-B9FC695C9A12}" dt="2023-09-15T11:59:43.969" v="1" actId="47"/>
        <pc:sldMkLst>
          <pc:docMk/>
          <pc:sldMk cId="2143115370" sldId="3704"/>
        </pc:sldMkLst>
      </pc:sldChg>
      <pc:sldChg chg="del">
        <pc:chgData name="Lenaers Jozefien" userId="aaa17f55-20fc-4423-90f3-ca1b28ac659b" providerId="ADAL" clId="{03297502-41E8-488B-B793-B9FC695C9A12}" dt="2023-09-15T11:59:43.969" v="1" actId="47"/>
        <pc:sldMkLst>
          <pc:docMk/>
          <pc:sldMk cId="4011935676" sldId="3705"/>
        </pc:sldMkLst>
      </pc:sldChg>
    </pc:docChg>
  </pc:docChgLst>
  <pc:docChgLst>
    <pc:chgData name="Barbara Verhoeven (S.Bilt)" userId="2e959e2c-9e67-4e5b-b41b-07f63a16752a" providerId="ADAL" clId="{4DC61204-FC02-4AF6-8169-D82FD85F66CF}"/>
    <pc:docChg chg="undo custSel addSld delSld modSld sldOrd modSection">
      <pc:chgData name="Barbara Verhoeven (S.Bilt)" userId="2e959e2c-9e67-4e5b-b41b-07f63a16752a" providerId="ADAL" clId="{4DC61204-FC02-4AF6-8169-D82FD85F66CF}" dt="2025-06-18T07:30:04.787" v="1573" actId="26606"/>
      <pc:docMkLst>
        <pc:docMk/>
      </pc:docMkLst>
      <pc:sldChg chg="add">
        <pc:chgData name="Barbara Verhoeven (S.Bilt)" userId="2e959e2c-9e67-4e5b-b41b-07f63a16752a" providerId="ADAL" clId="{4DC61204-FC02-4AF6-8169-D82FD85F66CF}" dt="2025-06-18T04:21:17.560" v="1437"/>
        <pc:sldMkLst>
          <pc:docMk/>
          <pc:sldMk cId="1194389940" sldId="257"/>
        </pc:sldMkLst>
      </pc:sldChg>
      <pc:sldChg chg="add">
        <pc:chgData name="Barbara Verhoeven (S.Bilt)" userId="2e959e2c-9e67-4e5b-b41b-07f63a16752a" providerId="ADAL" clId="{4DC61204-FC02-4AF6-8169-D82FD85F66CF}" dt="2025-06-18T04:21:17.560" v="1437"/>
        <pc:sldMkLst>
          <pc:docMk/>
          <pc:sldMk cId="2644512522" sldId="266"/>
        </pc:sldMkLst>
      </pc:sldChg>
      <pc:sldChg chg="add">
        <pc:chgData name="Barbara Verhoeven (S.Bilt)" userId="2e959e2c-9e67-4e5b-b41b-07f63a16752a" providerId="ADAL" clId="{4DC61204-FC02-4AF6-8169-D82FD85F66CF}" dt="2025-06-18T04:21:17.560" v="1437"/>
        <pc:sldMkLst>
          <pc:docMk/>
          <pc:sldMk cId="1625430983" sldId="280"/>
        </pc:sldMkLst>
      </pc:sldChg>
      <pc:sldChg chg="add">
        <pc:chgData name="Barbara Verhoeven (S.Bilt)" userId="2e959e2c-9e67-4e5b-b41b-07f63a16752a" providerId="ADAL" clId="{4DC61204-FC02-4AF6-8169-D82FD85F66CF}" dt="2025-06-18T04:21:17.560" v="1437"/>
        <pc:sldMkLst>
          <pc:docMk/>
          <pc:sldMk cId="1141756748" sldId="303"/>
        </pc:sldMkLst>
      </pc:sldChg>
      <pc:sldChg chg="add">
        <pc:chgData name="Barbara Verhoeven (S.Bilt)" userId="2e959e2c-9e67-4e5b-b41b-07f63a16752a" providerId="ADAL" clId="{4DC61204-FC02-4AF6-8169-D82FD85F66CF}" dt="2025-06-18T04:21:17.560" v="1437"/>
        <pc:sldMkLst>
          <pc:docMk/>
          <pc:sldMk cId="3495815524" sldId="308"/>
        </pc:sldMkLst>
      </pc:sldChg>
      <pc:sldChg chg="modSp add mod">
        <pc:chgData name="Barbara Verhoeven (S.Bilt)" userId="2e959e2c-9e67-4e5b-b41b-07f63a16752a" providerId="ADAL" clId="{4DC61204-FC02-4AF6-8169-D82FD85F66CF}" dt="2025-06-18T04:21:17.665" v="1438" actId="27636"/>
        <pc:sldMkLst>
          <pc:docMk/>
          <pc:sldMk cId="1278211862" sldId="317"/>
        </pc:sldMkLst>
        <pc:spChg chg="mod">
          <ac:chgData name="Barbara Verhoeven (S.Bilt)" userId="2e959e2c-9e67-4e5b-b41b-07f63a16752a" providerId="ADAL" clId="{4DC61204-FC02-4AF6-8169-D82FD85F66CF}" dt="2025-06-18T04:21:17.665" v="1438" actId="27636"/>
          <ac:spMkLst>
            <pc:docMk/>
            <pc:sldMk cId="1278211862" sldId="317"/>
            <ac:spMk id="6" creationId="{00000000-0000-0000-0000-000000000000}"/>
          </ac:spMkLst>
        </pc:spChg>
      </pc:sldChg>
      <pc:sldChg chg="add">
        <pc:chgData name="Barbara Verhoeven (S.Bilt)" userId="2e959e2c-9e67-4e5b-b41b-07f63a16752a" providerId="ADAL" clId="{4DC61204-FC02-4AF6-8169-D82FD85F66CF}" dt="2025-06-18T04:21:17.560" v="1437"/>
        <pc:sldMkLst>
          <pc:docMk/>
          <pc:sldMk cId="31308334" sldId="319"/>
        </pc:sldMkLst>
      </pc:sldChg>
      <pc:sldChg chg="add">
        <pc:chgData name="Barbara Verhoeven (S.Bilt)" userId="2e959e2c-9e67-4e5b-b41b-07f63a16752a" providerId="ADAL" clId="{4DC61204-FC02-4AF6-8169-D82FD85F66CF}" dt="2025-06-18T04:21:17.560" v="1437"/>
        <pc:sldMkLst>
          <pc:docMk/>
          <pc:sldMk cId="724096393" sldId="322"/>
        </pc:sldMkLst>
      </pc:sldChg>
      <pc:sldChg chg="add">
        <pc:chgData name="Barbara Verhoeven (S.Bilt)" userId="2e959e2c-9e67-4e5b-b41b-07f63a16752a" providerId="ADAL" clId="{4DC61204-FC02-4AF6-8169-D82FD85F66CF}" dt="2025-06-18T04:21:17.560" v="1437"/>
        <pc:sldMkLst>
          <pc:docMk/>
          <pc:sldMk cId="2872463463" sldId="323"/>
        </pc:sldMkLst>
      </pc:sldChg>
      <pc:sldChg chg="add">
        <pc:chgData name="Barbara Verhoeven (S.Bilt)" userId="2e959e2c-9e67-4e5b-b41b-07f63a16752a" providerId="ADAL" clId="{4DC61204-FC02-4AF6-8169-D82FD85F66CF}" dt="2025-06-18T04:21:17.560" v="1437"/>
        <pc:sldMkLst>
          <pc:docMk/>
          <pc:sldMk cId="969929856" sldId="324"/>
        </pc:sldMkLst>
      </pc:sldChg>
      <pc:sldChg chg="add">
        <pc:chgData name="Barbara Verhoeven (S.Bilt)" userId="2e959e2c-9e67-4e5b-b41b-07f63a16752a" providerId="ADAL" clId="{4DC61204-FC02-4AF6-8169-D82FD85F66CF}" dt="2025-06-18T04:21:17.560" v="1437"/>
        <pc:sldMkLst>
          <pc:docMk/>
          <pc:sldMk cId="1195467685" sldId="325"/>
        </pc:sldMkLst>
      </pc:sldChg>
      <pc:sldChg chg="add">
        <pc:chgData name="Barbara Verhoeven (S.Bilt)" userId="2e959e2c-9e67-4e5b-b41b-07f63a16752a" providerId="ADAL" clId="{4DC61204-FC02-4AF6-8169-D82FD85F66CF}" dt="2025-06-18T04:21:17.560" v="1437"/>
        <pc:sldMkLst>
          <pc:docMk/>
          <pc:sldMk cId="3756436991" sldId="328"/>
        </pc:sldMkLst>
      </pc:sldChg>
      <pc:sldChg chg="add">
        <pc:chgData name="Barbara Verhoeven (S.Bilt)" userId="2e959e2c-9e67-4e5b-b41b-07f63a16752a" providerId="ADAL" clId="{4DC61204-FC02-4AF6-8169-D82FD85F66CF}" dt="2025-06-18T04:21:17.560" v="1437"/>
        <pc:sldMkLst>
          <pc:docMk/>
          <pc:sldMk cId="3186582288" sldId="329"/>
        </pc:sldMkLst>
      </pc:sldChg>
      <pc:sldChg chg="modSp add mod">
        <pc:chgData name="Barbara Verhoeven (S.Bilt)" userId="2e959e2c-9e67-4e5b-b41b-07f63a16752a" providerId="ADAL" clId="{4DC61204-FC02-4AF6-8169-D82FD85F66CF}" dt="2025-06-18T04:21:44.377" v="1446" actId="20577"/>
        <pc:sldMkLst>
          <pc:docMk/>
          <pc:sldMk cId="3408130926" sldId="330"/>
        </pc:sldMkLst>
        <pc:spChg chg="mod">
          <ac:chgData name="Barbara Verhoeven (S.Bilt)" userId="2e959e2c-9e67-4e5b-b41b-07f63a16752a" providerId="ADAL" clId="{4DC61204-FC02-4AF6-8169-D82FD85F66CF}" dt="2025-06-18T04:21:44.377" v="1446" actId="20577"/>
          <ac:spMkLst>
            <pc:docMk/>
            <pc:sldMk cId="3408130926" sldId="330"/>
            <ac:spMk id="7" creationId="{06B9CF3D-170E-206B-813E-545E14A08FBE}"/>
          </ac:spMkLst>
        </pc:spChg>
      </pc:sldChg>
      <pc:sldChg chg="add">
        <pc:chgData name="Barbara Verhoeven (S.Bilt)" userId="2e959e2c-9e67-4e5b-b41b-07f63a16752a" providerId="ADAL" clId="{4DC61204-FC02-4AF6-8169-D82FD85F66CF}" dt="2025-06-18T04:21:17.560" v="1437"/>
        <pc:sldMkLst>
          <pc:docMk/>
          <pc:sldMk cId="621344160" sldId="332"/>
        </pc:sldMkLst>
      </pc:sldChg>
      <pc:sldChg chg="modSp mod">
        <pc:chgData name="Barbara Verhoeven (S.Bilt)" userId="2e959e2c-9e67-4e5b-b41b-07f63a16752a" providerId="ADAL" clId="{4DC61204-FC02-4AF6-8169-D82FD85F66CF}" dt="2025-06-18T02:27:54.702" v="17" actId="20577"/>
        <pc:sldMkLst>
          <pc:docMk/>
          <pc:sldMk cId="4152448309" sldId="589"/>
        </pc:sldMkLst>
        <pc:spChg chg="mod">
          <ac:chgData name="Barbara Verhoeven (S.Bilt)" userId="2e959e2c-9e67-4e5b-b41b-07f63a16752a" providerId="ADAL" clId="{4DC61204-FC02-4AF6-8169-D82FD85F66CF}" dt="2025-06-18T02:27:54.702" v="17" actId="20577"/>
          <ac:spMkLst>
            <pc:docMk/>
            <pc:sldMk cId="4152448309" sldId="589"/>
            <ac:spMk id="15" creationId="{11376543-EF88-539B-EC1B-F83288CE57F0}"/>
          </ac:spMkLst>
        </pc:spChg>
      </pc:sldChg>
      <pc:sldChg chg="addSp delSp modSp new mod modClrScheme chgLayout">
        <pc:chgData name="Barbara Verhoeven (S.Bilt)" userId="2e959e2c-9e67-4e5b-b41b-07f63a16752a" providerId="ADAL" clId="{4DC61204-FC02-4AF6-8169-D82FD85F66CF}" dt="2025-06-18T07:30:04.787" v="1573" actId="26606"/>
        <pc:sldMkLst>
          <pc:docMk/>
          <pc:sldMk cId="1279292657" sldId="1444"/>
        </pc:sldMkLst>
        <pc:spChg chg="del">
          <ac:chgData name="Barbara Verhoeven (S.Bilt)" userId="2e959e2c-9e67-4e5b-b41b-07f63a16752a" providerId="ADAL" clId="{4DC61204-FC02-4AF6-8169-D82FD85F66CF}" dt="2025-06-18T02:29:12.913" v="19" actId="700"/>
          <ac:spMkLst>
            <pc:docMk/>
            <pc:sldMk cId="1279292657" sldId="1444"/>
            <ac:spMk id="2" creationId="{6A0C861D-4429-90FE-236F-1CF55951BF62}"/>
          </ac:spMkLst>
        </pc:spChg>
        <pc:spChg chg="del mod ord">
          <ac:chgData name="Barbara Verhoeven (S.Bilt)" userId="2e959e2c-9e67-4e5b-b41b-07f63a16752a" providerId="ADAL" clId="{4DC61204-FC02-4AF6-8169-D82FD85F66CF}" dt="2025-06-18T02:29:12.913" v="19" actId="700"/>
          <ac:spMkLst>
            <pc:docMk/>
            <pc:sldMk cId="1279292657" sldId="1444"/>
            <ac:spMk id="3" creationId="{26D1C858-3B24-3D6E-6F01-4CADB7175AFB}"/>
          </ac:spMkLst>
        </pc:spChg>
        <pc:spChg chg="del mod ord">
          <ac:chgData name="Barbara Verhoeven (S.Bilt)" userId="2e959e2c-9e67-4e5b-b41b-07f63a16752a" providerId="ADAL" clId="{4DC61204-FC02-4AF6-8169-D82FD85F66CF}" dt="2025-06-18T02:29:12.913" v="19" actId="700"/>
          <ac:spMkLst>
            <pc:docMk/>
            <pc:sldMk cId="1279292657" sldId="1444"/>
            <ac:spMk id="4" creationId="{D6AA423E-B1BE-FFEB-EA73-D6A1771C8778}"/>
          </ac:spMkLst>
        </pc:spChg>
        <pc:spChg chg="del">
          <ac:chgData name="Barbara Verhoeven (S.Bilt)" userId="2e959e2c-9e67-4e5b-b41b-07f63a16752a" providerId="ADAL" clId="{4DC61204-FC02-4AF6-8169-D82FD85F66CF}" dt="2025-06-18T02:29:12.913" v="19" actId="700"/>
          <ac:spMkLst>
            <pc:docMk/>
            <pc:sldMk cId="1279292657" sldId="1444"/>
            <ac:spMk id="5" creationId="{0B8F9B2D-A952-623C-739B-1D012306B36D}"/>
          </ac:spMkLst>
        </pc:spChg>
        <pc:spChg chg="add mod ord">
          <ac:chgData name="Barbara Verhoeven (S.Bilt)" userId="2e959e2c-9e67-4e5b-b41b-07f63a16752a" providerId="ADAL" clId="{4DC61204-FC02-4AF6-8169-D82FD85F66CF}" dt="2025-06-18T07:29:58.497" v="1566" actId="26606"/>
          <ac:spMkLst>
            <pc:docMk/>
            <pc:sldMk cId="1279292657" sldId="1444"/>
            <ac:spMk id="6" creationId="{3588F8DF-CAE7-E5BC-CDAB-D29E886032AE}"/>
          </ac:spMkLst>
        </pc:spChg>
        <pc:spChg chg="add del mod ord">
          <ac:chgData name="Barbara Verhoeven (S.Bilt)" userId="2e959e2c-9e67-4e5b-b41b-07f63a16752a" providerId="ADAL" clId="{4DC61204-FC02-4AF6-8169-D82FD85F66CF}" dt="2025-06-18T02:42:08.815" v="49"/>
          <ac:spMkLst>
            <pc:docMk/>
            <pc:sldMk cId="1279292657" sldId="1444"/>
            <ac:spMk id="7" creationId="{59F8DA84-07A6-104E-2E13-138EDA0784DA}"/>
          </ac:spMkLst>
        </pc:spChg>
        <pc:spChg chg="add mod ord">
          <ac:chgData name="Barbara Verhoeven (S.Bilt)" userId="2e959e2c-9e67-4e5b-b41b-07f63a16752a" providerId="ADAL" clId="{4DC61204-FC02-4AF6-8169-D82FD85F66CF}" dt="2025-06-18T07:30:04.785" v="1572" actId="26606"/>
          <ac:spMkLst>
            <pc:docMk/>
            <pc:sldMk cId="1279292657" sldId="1444"/>
            <ac:spMk id="10" creationId="{5FA3F348-2001-AAEC-F798-17FE451C6E93}"/>
          </ac:spMkLst>
        </pc:spChg>
        <pc:spChg chg="add del mod">
          <ac:chgData name="Barbara Verhoeven (S.Bilt)" userId="2e959e2c-9e67-4e5b-b41b-07f63a16752a" providerId="ADAL" clId="{4DC61204-FC02-4AF6-8169-D82FD85F66CF}" dt="2025-06-18T07:27:10.435" v="1547" actId="26606"/>
          <ac:spMkLst>
            <pc:docMk/>
            <pc:sldMk cId="1279292657" sldId="1444"/>
            <ac:spMk id="15" creationId="{31FDACE6-C158-0FF9-E7F7-DE9988CEFD5C}"/>
          </ac:spMkLst>
        </pc:spChg>
        <pc:spChg chg="add del mod">
          <ac:chgData name="Barbara Verhoeven (S.Bilt)" userId="2e959e2c-9e67-4e5b-b41b-07f63a16752a" providerId="ADAL" clId="{4DC61204-FC02-4AF6-8169-D82FD85F66CF}" dt="2025-06-18T07:27:10.435" v="1547" actId="26606"/>
          <ac:spMkLst>
            <pc:docMk/>
            <pc:sldMk cId="1279292657" sldId="1444"/>
            <ac:spMk id="17" creationId="{81F4EA8F-BEB1-A134-B443-4222A2277F2B}"/>
          </ac:spMkLst>
        </pc:spChg>
        <pc:spChg chg="add del mod">
          <ac:chgData name="Barbara Verhoeven (S.Bilt)" userId="2e959e2c-9e67-4e5b-b41b-07f63a16752a" providerId="ADAL" clId="{4DC61204-FC02-4AF6-8169-D82FD85F66CF}" dt="2025-06-18T07:27:11.786" v="1549" actId="26606"/>
          <ac:spMkLst>
            <pc:docMk/>
            <pc:sldMk cId="1279292657" sldId="1444"/>
            <ac:spMk id="19" creationId="{0C42838D-2683-1491-98AC-05A4FDF43B5A}"/>
          </ac:spMkLst>
        </pc:spChg>
        <pc:spChg chg="add del mod">
          <ac:chgData name="Barbara Verhoeven (S.Bilt)" userId="2e959e2c-9e67-4e5b-b41b-07f63a16752a" providerId="ADAL" clId="{4DC61204-FC02-4AF6-8169-D82FD85F66CF}" dt="2025-06-18T07:27:11.786" v="1549" actId="26606"/>
          <ac:spMkLst>
            <pc:docMk/>
            <pc:sldMk cId="1279292657" sldId="1444"/>
            <ac:spMk id="20" creationId="{F67331F0-A0E6-5711-FA49-35E8112462B6}"/>
          </ac:spMkLst>
        </pc:spChg>
        <pc:spChg chg="add del mod">
          <ac:chgData name="Barbara Verhoeven (S.Bilt)" userId="2e959e2c-9e67-4e5b-b41b-07f63a16752a" providerId="ADAL" clId="{4DC61204-FC02-4AF6-8169-D82FD85F66CF}" dt="2025-06-18T07:27:14.719" v="1551" actId="26606"/>
          <ac:spMkLst>
            <pc:docMk/>
            <pc:sldMk cId="1279292657" sldId="1444"/>
            <ac:spMk id="22" creationId="{96A0436F-4782-8447-945B-47129311E6E8}"/>
          </ac:spMkLst>
        </pc:spChg>
        <pc:spChg chg="add del mod">
          <ac:chgData name="Barbara Verhoeven (S.Bilt)" userId="2e959e2c-9e67-4e5b-b41b-07f63a16752a" providerId="ADAL" clId="{4DC61204-FC02-4AF6-8169-D82FD85F66CF}" dt="2025-06-18T07:27:14.719" v="1551" actId="26606"/>
          <ac:spMkLst>
            <pc:docMk/>
            <pc:sldMk cId="1279292657" sldId="1444"/>
            <ac:spMk id="23" creationId="{C8A2B771-70CD-9233-3504-D0A51477465C}"/>
          </ac:spMkLst>
        </pc:spChg>
        <pc:spChg chg="add mod ord">
          <ac:chgData name="Barbara Verhoeven (S.Bilt)" userId="2e959e2c-9e67-4e5b-b41b-07f63a16752a" providerId="ADAL" clId="{4DC61204-FC02-4AF6-8169-D82FD85F66CF}" dt="2025-06-18T07:30:04.787" v="1573" actId="26606"/>
          <ac:spMkLst>
            <pc:docMk/>
            <pc:sldMk cId="1279292657" sldId="1444"/>
            <ac:spMk id="25" creationId="{31FDACE6-C158-0FF9-E7F7-DE9988CEFD5C}"/>
          </ac:spMkLst>
        </pc:spChg>
        <pc:spChg chg="add mod">
          <ac:chgData name="Barbara Verhoeven (S.Bilt)" userId="2e959e2c-9e67-4e5b-b41b-07f63a16752a" providerId="ADAL" clId="{4DC61204-FC02-4AF6-8169-D82FD85F66CF}" dt="2025-06-18T07:30:04.787" v="1573" actId="26606"/>
          <ac:spMkLst>
            <pc:docMk/>
            <pc:sldMk cId="1279292657" sldId="1444"/>
            <ac:spMk id="26" creationId="{81F4EA8F-BEB1-A134-B443-4222A2277F2B}"/>
          </ac:spMkLst>
        </pc:spChg>
        <pc:spChg chg="add del mod">
          <ac:chgData name="Barbara Verhoeven (S.Bilt)" userId="2e959e2c-9e67-4e5b-b41b-07f63a16752a" providerId="ADAL" clId="{4DC61204-FC02-4AF6-8169-D82FD85F66CF}" dt="2025-06-18T07:29:58.497" v="1566" actId="26606"/>
          <ac:spMkLst>
            <pc:docMk/>
            <pc:sldMk cId="1279292657" sldId="1444"/>
            <ac:spMk id="31" creationId="{64D40D95-B423-8C11-46BE-D4E3035AEC71}"/>
          </ac:spMkLst>
        </pc:spChg>
        <pc:graphicFrameChg chg="add del mod">
          <ac:chgData name="Barbara Verhoeven (S.Bilt)" userId="2e959e2c-9e67-4e5b-b41b-07f63a16752a" providerId="ADAL" clId="{4DC61204-FC02-4AF6-8169-D82FD85F66CF}" dt="2025-06-18T02:42:11.769" v="50" actId="478"/>
          <ac:graphicFrameMkLst>
            <pc:docMk/>
            <pc:sldMk cId="1279292657" sldId="1444"/>
            <ac:graphicFrameMk id="8" creationId="{8556BF02-EC27-AD89-46E5-8127D9EFF526}"/>
          </ac:graphicFrameMkLst>
        </pc:graphicFrameChg>
        <pc:picChg chg="add mod ord">
          <ac:chgData name="Barbara Verhoeven (S.Bilt)" userId="2e959e2c-9e67-4e5b-b41b-07f63a16752a" providerId="ADAL" clId="{4DC61204-FC02-4AF6-8169-D82FD85F66CF}" dt="2025-06-18T07:30:04.787" v="1573" actId="26606"/>
          <ac:picMkLst>
            <pc:docMk/>
            <pc:sldMk cId="1279292657" sldId="1444"/>
            <ac:picMk id="2" creationId="{DD7C3E33-D4D9-B3A2-315D-37BF3872E1C7}"/>
          </ac:picMkLst>
        </pc:picChg>
      </pc:sldChg>
      <pc:sldChg chg="addSp delSp modSp add mod">
        <pc:chgData name="Barbara Verhoeven (S.Bilt)" userId="2e959e2c-9e67-4e5b-b41b-07f63a16752a" providerId="ADAL" clId="{4DC61204-FC02-4AF6-8169-D82FD85F66CF}" dt="2025-06-18T07:27:47.664" v="1556" actId="20577"/>
        <pc:sldMkLst>
          <pc:docMk/>
          <pc:sldMk cId="3433420971" sldId="1445"/>
        </pc:sldMkLst>
        <pc:spChg chg="add del mod">
          <ac:chgData name="Barbara Verhoeven (S.Bilt)" userId="2e959e2c-9e67-4e5b-b41b-07f63a16752a" providerId="ADAL" clId="{4DC61204-FC02-4AF6-8169-D82FD85F66CF}" dt="2025-06-18T03:20:15.277" v="713"/>
          <ac:spMkLst>
            <pc:docMk/>
            <pc:sldMk cId="3433420971" sldId="1445"/>
            <ac:spMk id="2" creationId="{F2A178B9-DDDA-9B28-7F6D-A1E4DDBACEE3}"/>
          </ac:spMkLst>
        </pc:spChg>
        <pc:spChg chg="add del mod">
          <ac:chgData name="Barbara Verhoeven (S.Bilt)" userId="2e959e2c-9e67-4e5b-b41b-07f63a16752a" providerId="ADAL" clId="{4DC61204-FC02-4AF6-8169-D82FD85F66CF}" dt="2025-06-18T03:20:15.272" v="711" actId="478"/>
          <ac:spMkLst>
            <pc:docMk/>
            <pc:sldMk cId="3433420971" sldId="1445"/>
            <ac:spMk id="3" creationId="{A1671EE7-D0FE-E90D-0344-8ED0091BE625}"/>
          </ac:spMkLst>
        </pc:spChg>
        <pc:spChg chg="mod">
          <ac:chgData name="Barbara Verhoeven (S.Bilt)" userId="2e959e2c-9e67-4e5b-b41b-07f63a16752a" providerId="ADAL" clId="{4DC61204-FC02-4AF6-8169-D82FD85F66CF}" dt="2025-06-18T02:44:59.249" v="287" actId="20577"/>
          <ac:spMkLst>
            <pc:docMk/>
            <pc:sldMk cId="3433420971" sldId="1445"/>
            <ac:spMk id="6" creationId="{C3989FA8-E366-C519-7510-37AF5A6FEEF4}"/>
          </ac:spMkLst>
        </pc:spChg>
        <pc:spChg chg="mod">
          <ac:chgData name="Barbara Verhoeven (S.Bilt)" userId="2e959e2c-9e67-4e5b-b41b-07f63a16752a" providerId="ADAL" clId="{4DC61204-FC02-4AF6-8169-D82FD85F66CF}" dt="2025-06-18T07:27:47.664" v="1556" actId="20577"/>
          <ac:spMkLst>
            <pc:docMk/>
            <pc:sldMk cId="3433420971" sldId="1445"/>
            <ac:spMk id="10" creationId="{E39ACD6C-7374-E96F-72CD-B606DE364970}"/>
          </ac:spMkLst>
        </pc:spChg>
      </pc:sldChg>
      <pc:sldChg chg="addSp modSp add mod">
        <pc:chgData name="Barbara Verhoeven (S.Bilt)" userId="2e959e2c-9e67-4e5b-b41b-07f63a16752a" providerId="ADAL" clId="{4DC61204-FC02-4AF6-8169-D82FD85F66CF}" dt="2025-06-18T04:08:17.552" v="1424" actId="14100"/>
        <pc:sldMkLst>
          <pc:docMk/>
          <pc:sldMk cId="1213260212" sldId="1446"/>
        </pc:sldMkLst>
        <pc:spChg chg="mod">
          <ac:chgData name="Barbara Verhoeven (S.Bilt)" userId="2e959e2c-9e67-4e5b-b41b-07f63a16752a" providerId="ADAL" clId="{4DC61204-FC02-4AF6-8169-D82FD85F66CF}" dt="2025-06-18T02:46:16.940" v="298" actId="20577"/>
          <ac:spMkLst>
            <pc:docMk/>
            <pc:sldMk cId="1213260212" sldId="1446"/>
            <ac:spMk id="6" creationId="{6F2A5A1E-9CE4-7F92-EEEA-584541458260}"/>
          </ac:spMkLst>
        </pc:spChg>
        <pc:spChg chg="mod">
          <ac:chgData name="Barbara Verhoeven (S.Bilt)" userId="2e959e2c-9e67-4e5b-b41b-07f63a16752a" providerId="ADAL" clId="{4DC61204-FC02-4AF6-8169-D82FD85F66CF}" dt="2025-06-18T03:53:07.810" v="1374" actId="6549"/>
          <ac:spMkLst>
            <pc:docMk/>
            <pc:sldMk cId="1213260212" sldId="1446"/>
            <ac:spMk id="10" creationId="{59459334-CBDB-830B-E407-EB635ED067B2}"/>
          </ac:spMkLst>
        </pc:spChg>
        <pc:picChg chg="add mod">
          <ac:chgData name="Barbara Verhoeven (S.Bilt)" userId="2e959e2c-9e67-4e5b-b41b-07f63a16752a" providerId="ADAL" clId="{4DC61204-FC02-4AF6-8169-D82FD85F66CF}" dt="2025-06-18T04:08:17.552" v="1424" actId="14100"/>
          <ac:picMkLst>
            <pc:docMk/>
            <pc:sldMk cId="1213260212" sldId="1446"/>
            <ac:picMk id="3" creationId="{3079E9F3-DB1B-0043-FE26-84CEC2850EF6}"/>
          </ac:picMkLst>
        </pc:picChg>
      </pc:sldChg>
      <pc:sldChg chg="addSp modSp add mod">
        <pc:chgData name="Barbara Verhoeven (S.Bilt)" userId="2e959e2c-9e67-4e5b-b41b-07f63a16752a" providerId="ADAL" clId="{4DC61204-FC02-4AF6-8169-D82FD85F66CF}" dt="2025-06-18T07:24:59.505" v="1539" actId="20577"/>
        <pc:sldMkLst>
          <pc:docMk/>
          <pc:sldMk cId="1238269373" sldId="1447"/>
        </pc:sldMkLst>
        <pc:spChg chg="mod">
          <ac:chgData name="Barbara Verhoeven (S.Bilt)" userId="2e959e2c-9e67-4e5b-b41b-07f63a16752a" providerId="ADAL" clId="{4DC61204-FC02-4AF6-8169-D82FD85F66CF}" dt="2025-06-18T07:24:59.505" v="1539" actId="20577"/>
          <ac:spMkLst>
            <pc:docMk/>
            <pc:sldMk cId="1238269373" sldId="1447"/>
            <ac:spMk id="6" creationId="{D8526297-40F5-BDD8-43F9-3068E598B1BF}"/>
          </ac:spMkLst>
        </pc:spChg>
        <pc:spChg chg="mod">
          <ac:chgData name="Barbara Verhoeven (S.Bilt)" userId="2e959e2c-9e67-4e5b-b41b-07f63a16752a" providerId="ADAL" clId="{4DC61204-FC02-4AF6-8169-D82FD85F66CF}" dt="2025-06-18T02:58:58.328" v="520" actId="20577"/>
          <ac:spMkLst>
            <pc:docMk/>
            <pc:sldMk cId="1238269373" sldId="1447"/>
            <ac:spMk id="10" creationId="{68EFCC44-D11A-2BA0-DF50-6CA4BBBFD076}"/>
          </ac:spMkLst>
        </pc:spChg>
        <pc:graphicFrameChg chg="add mod modGraphic">
          <ac:chgData name="Barbara Verhoeven (S.Bilt)" userId="2e959e2c-9e67-4e5b-b41b-07f63a16752a" providerId="ADAL" clId="{4DC61204-FC02-4AF6-8169-D82FD85F66CF}" dt="2025-06-18T02:51:24.182" v="472" actId="1076"/>
          <ac:graphicFrameMkLst>
            <pc:docMk/>
            <pc:sldMk cId="1238269373" sldId="1447"/>
            <ac:graphicFrameMk id="2" creationId="{00CB9291-0AEC-528E-E320-957A5862F944}"/>
          </ac:graphicFrameMkLst>
        </pc:graphicFrameChg>
      </pc:sldChg>
      <pc:sldChg chg="addSp delSp modSp add mod">
        <pc:chgData name="Barbara Verhoeven (S.Bilt)" userId="2e959e2c-9e67-4e5b-b41b-07f63a16752a" providerId="ADAL" clId="{4DC61204-FC02-4AF6-8169-D82FD85F66CF}" dt="2025-06-18T07:29:08.770" v="1563" actId="1076"/>
        <pc:sldMkLst>
          <pc:docMk/>
          <pc:sldMk cId="3634200042" sldId="1448"/>
        </pc:sldMkLst>
        <pc:spChg chg="mod">
          <ac:chgData name="Barbara Verhoeven (S.Bilt)" userId="2e959e2c-9e67-4e5b-b41b-07f63a16752a" providerId="ADAL" clId="{4DC61204-FC02-4AF6-8169-D82FD85F66CF}" dt="2025-06-18T03:41:04.781" v="1363" actId="6549"/>
          <ac:spMkLst>
            <pc:docMk/>
            <pc:sldMk cId="3634200042" sldId="1448"/>
            <ac:spMk id="10" creationId="{DB8E29CC-0663-9331-E6B0-939C5462BCFF}"/>
          </ac:spMkLst>
        </pc:spChg>
        <pc:picChg chg="add del">
          <ac:chgData name="Barbara Verhoeven (S.Bilt)" userId="2e959e2c-9e67-4e5b-b41b-07f63a16752a" providerId="ADAL" clId="{4DC61204-FC02-4AF6-8169-D82FD85F66CF}" dt="2025-06-18T03:42:32.140" v="1365" actId="478"/>
          <ac:picMkLst>
            <pc:docMk/>
            <pc:sldMk cId="3634200042" sldId="1448"/>
            <ac:picMk id="3" creationId="{DDD6AC50-1E64-24AE-184E-1F9AC66878CF}"/>
          </ac:picMkLst>
        </pc:picChg>
        <pc:picChg chg="add mod">
          <ac:chgData name="Barbara Verhoeven (S.Bilt)" userId="2e959e2c-9e67-4e5b-b41b-07f63a16752a" providerId="ADAL" clId="{4DC61204-FC02-4AF6-8169-D82FD85F66CF}" dt="2025-06-18T07:29:08.770" v="1563" actId="1076"/>
          <ac:picMkLst>
            <pc:docMk/>
            <pc:sldMk cId="3634200042" sldId="1448"/>
            <ac:picMk id="3" creationId="{F1F9FF9F-9251-3CF4-1B4C-BF1B2E88B61B}"/>
          </ac:picMkLst>
        </pc:picChg>
        <pc:picChg chg="add">
          <ac:chgData name="Barbara Verhoeven (S.Bilt)" userId="2e959e2c-9e67-4e5b-b41b-07f63a16752a" providerId="ADAL" clId="{4DC61204-FC02-4AF6-8169-D82FD85F66CF}" dt="2025-06-18T03:42:33.400" v="1366" actId="22"/>
          <ac:picMkLst>
            <pc:docMk/>
            <pc:sldMk cId="3634200042" sldId="1448"/>
            <ac:picMk id="5" creationId="{1E9E0E63-3B62-6C09-ADE6-1DFDE283C69A}"/>
          </ac:picMkLst>
        </pc:picChg>
      </pc:sldChg>
      <pc:sldChg chg="addSp delSp modSp add mod ord">
        <pc:chgData name="Barbara Verhoeven (S.Bilt)" userId="2e959e2c-9e67-4e5b-b41b-07f63a16752a" providerId="ADAL" clId="{4DC61204-FC02-4AF6-8169-D82FD85F66CF}" dt="2025-06-18T04:20:10.766" v="1436"/>
        <pc:sldMkLst>
          <pc:docMk/>
          <pc:sldMk cId="2529319728" sldId="1449"/>
        </pc:sldMkLst>
        <pc:spChg chg="mod">
          <ac:chgData name="Barbara Verhoeven (S.Bilt)" userId="2e959e2c-9e67-4e5b-b41b-07f63a16752a" providerId="ADAL" clId="{4DC61204-FC02-4AF6-8169-D82FD85F66CF}" dt="2025-06-18T03:56:54.375" v="1397" actId="20577"/>
          <ac:spMkLst>
            <pc:docMk/>
            <pc:sldMk cId="2529319728" sldId="1449"/>
            <ac:spMk id="10" creationId="{CAB31A85-BB53-3C92-7FEB-D0FEA571348C}"/>
          </ac:spMkLst>
        </pc:spChg>
        <pc:picChg chg="del">
          <ac:chgData name="Barbara Verhoeven (S.Bilt)" userId="2e959e2c-9e67-4e5b-b41b-07f63a16752a" providerId="ADAL" clId="{4DC61204-FC02-4AF6-8169-D82FD85F66CF}" dt="2025-06-18T03:56:56.725" v="1398" actId="478"/>
          <ac:picMkLst>
            <pc:docMk/>
            <pc:sldMk cId="2529319728" sldId="1449"/>
            <ac:picMk id="3" creationId="{B30418F9-A842-E57B-8226-04821B6F8012}"/>
          </ac:picMkLst>
        </pc:picChg>
        <pc:picChg chg="add mod">
          <ac:chgData name="Barbara Verhoeven (S.Bilt)" userId="2e959e2c-9e67-4e5b-b41b-07f63a16752a" providerId="ADAL" clId="{4DC61204-FC02-4AF6-8169-D82FD85F66CF}" dt="2025-06-18T04:08:38.097" v="1427" actId="1076"/>
          <ac:picMkLst>
            <pc:docMk/>
            <pc:sldMk cId="2529319728" sldId="1449"/>
            <ac:picMk id="4" creationId="{9A0121B5-AEFC-FD70-727F-6CCA8044647C}"/>
          </ac:picMkLst>
        </pc:picChg>
      </pc:sldChg>
      <pc:sldChg chg="addSp delSp modSp add mod">
        <pc:chgData name="Barbara Verhoeven (S.Bilt)" userId="2e959e2c-9e67-4e5b-b41b-07f63a16752a" providerId="ADAL" clId="{4DC61204-FC02-4AF6-8169-D82FD85F66CF}" dt="2025-06-18T04:08:43.213" v="1428" actId="1076"/>
        <pc:sldMkLst>
          <pc:docMk/>
          <pc:sldMk cId="372036973" sldId="1450"/>
        </pc:sldMkLst>
        <pc:spChg chg="mod">
          <ac:chgData name="Barbara Verhoeven (S.Bilt)" userId="2e959e2c-9e67-4e5b-b41b-07f63a16752a" providerId="ADAL" clId="{4DC61204-FC02-4AF6-8169-D82FD85F66CF}" dt="2025-06-18T04:07:57.180" v="1419" actId="20577"/>
          <ac:spMkLst>
            <pc:docMk/>
            <pc:sldMk cId="372036973" sldId="1450"/>
            <ac:spMk id="10" creationId="{FC03A965-6D29-7369-F7A7-A9E6C759F3E7}"/>
          </ac:spMkLst>
        </pc:spChg>
        <pc:picChg chg="del">
          <ac:chgData name="Barbara Verhoeven (S.Bilt)" userId="2e959e2c-9e67-4e5b-b41b-07f63a16752a" providerId="ADAL" clId="{4DC61204-FC02-4AF6-8169-D82FD85F66CF}" dt="2025-06-18T04:08:00.325" v="1420" actId="478"/>
          <ac:picMkLst>
            <pc:docMk/>
            <pc:sldMk cId="372036973" sldId="1450"/>
            <ac:picMk id="3" creationId="{EAD2C8C1-8690-725C-DCD9-7CE4F5D41720}"/>
          </ac:picMkLst>
        </pc:picChg>
        <pc:picChg chg="add mod">
          <ac:chgData name="Barbara Verhoeven (S.Bilt)" userId="2e959e2c-9e67-4e5b-b41b-07f63a16752a" providerId="ADAL" clId="{4DC61204-FC02-4AF6-8169-D82FD85F66CF}" dt="2025-06-18T04:08:43.213" v="1428" actId="1076"/>
          <ac:picMkLst>
            <pc:docMk/>
            <pc:sldMk cId="372036973" sldId="1450"/>
            <ac:picMk id="4" creationId="{F8FCB30F-6AF3-E5E2-93A6-E4C3CF339F4D}"/>
          </ac:picMkLst>
        </pc:picChg>
      </pc:sldChg>
      <pc:sldChg chg="add">
        <pc:chgData name="Barbara Verhoeven (S.Bilt)" userId="2e959e2c-9e67-4e5b-b41b-07f63a16752a" providerId="ADAL" clId="{4DC61204-FC02-4AF6-8169-D82FD85F66CF}" dt="2025-06-18T04:21:17.560" v="1437"/>
        <pc:sldMkLst>
          <pc:docMk/>
          <pc:sldMk cId="2349650366" sldId="1451"/>
        </pc:sldMkLst>
      </pc:sldChg>
      <pc:sldChg chg="add del">
        <pc:chgData name="Barbara Verhoeven (S.Bilt)" userId="2e959e2c-9e67-4e5b-b41b-07f63a16752a" providerId="ADAL" clId="{4DC61204-FC02-4AF6-8169-D82FD85F66CF}" dt="2025-06-18T04:23:30.191" v="1447" actId="2696"/>
        <pc:sldMkLst>
          <pc:docMk/>
          <pc:sldMk cId="1325147150" sldId="1452"/>
        </pc:sldMkLst>
      </pc:sldChg>
      <pc:sldChg chg="add">
        <pc:chgData name="Barbara Verhoeven (S.Bilt)" userId="2e959e2c-9e67-4e5b-b41b-07f63a16752a" providerId="ADAL" clId="{4DC61204-FC02-4AF6-8169-D82FD85F66CF}" dt="2025-06-18T04:21:17.560" v="1437"/>
        <pc:sldMkLst>
          <pc:docMk/>
          <pc:sldMk cId="1068360897" sldId="1453"/>
        </pc:sldMkLst>
      </pc:sldChg>
      <pc:sldChg chg="add">
        <pc:chgData name="Barbara Verhoeven (S.Bilt)" userId="2e959e2c-9e67-4e5b-b41b-07f63a16752a" providerId="ADAL" clId="{4DC61204-FC02-4AF6-8169-D82FD85F66CF}" dt="2025-06-18T04:21:17.560" v="1437"/>
        <pc:sldMkLst>
          <pc:docMk/>
          <pc:sldMk cId="2162142012" sldId="1454"/>
        </pc:sldMkLst>
      </pc:sldChg>
      <pc:sldChg chg="add">
        <pc:chgData name="Barbara Verhoeven (S.Bilt)" userId="2e959e2c-9e67-4e5b-b41b-07f63a16752a" providerId="ADAL" clId="{4DC61204-FC02-4AF6-8169-D82FD85F66CF}" dt="2025-06-18T04:21:17.560" v="1437"/>
        <pc:sldMkLst>
          <pc:docMk/>
          <pc:sldMk cId="918440445" sldId="1455"/>
        </pc:sldMkLst>
      </pc:sldChg>
    </pc:docChg>
  </pc:docChgLst>
  <pc:docChgLst>
    <pc:chgData name="Pletinckx Jurgen" userId="dd7bbf5e-2c74-47b3-add4-f4c334fcd265" providerId="ADAL" clId="{2A9869C1-83CA-46AE-9A80-2941973513FB}"/>
    <pc:docChg chg="delSld modSld modSection">
      <pc:chgData name="Pletinckx Jurgen" userId="dd7bbf5e-2c74-47b3-add4-f4c334fcd265" providerId="ADAL" clId="{2A9869C1-83CA-46AE-9A80-2941973513FB}" dt="2025-06-11T05:25:46.861" v="180" actId="47"/>
      <pc:docMkLst>
        <pc:docMk/>
      </pc:docMkLst>
      <pc:sldChg chg="del">
        <pc:chgData name="Pletinckx Jurgen" userId="dd7bbf5e-2c74-47b3-add4-f4c334fcd265" providerId="ADAL" clId="{2A9869C1-83CA-46AE-9A80-2941973513FB}" dt="2025-06-11T05:24:34.398" v="177" actId="47"/>
        <pc:sldMkLst>
          <pc:docMk/>
          <pc:sldMk cId="3024530206" sldId="289"/>
        </pc:sldMkLst>
      </pc:sldChg>
      <pc:sldChg chg="del">
        <pc:chgData name="Pletinckx Jurgen" userId="dd7bbf5e-2c74-47b3-add4-f4c334fcd265" providerId="ADAL" clId="{2A9869C1-83CA-46AE-9A80-2941973513FB}" dt="2025-06-11T05:25:46.861" v="180" actId="47"/>
        <pc:sldMkLst>
          <pc:docMk/>
          <pc:sldMk cId="2915031027" sldId="352"/>
        </pc:sldMkLst>
      </pc:sldChg>
      <pc:sldChg chg="del">
        <pc:chgData name="Pletinckx Jurgen" userId="dd7bbf5e-2c74-47b3-add4-f4c334fcd265" providerId="ADAL" clId="{2A9869C1-83CA-46AE-9A80-2941973513FB}" dt="2025-06-11T05:24:36.631" v="178" actId="47"/>
        <pc:sldMkLst>
          <pc:docMk/>
          <pc:sldMk cId="1720179925" sldId="582"/>
        </pc:sldMkLst>
      </pc:sldChg>
      <pc:sldChg chg="del">
        <pc:chgData name="Pletinckx Jurgen" userId="dd7bbf5e-2c74-47b3-add4-f4c334fcd265" providerId="ADAL" clId="{2A9869C1-83CA-46AE-9A80-2941973513FB}" dt="2025-06-11T05:24:29.795" v="176" actId="47"/>
        <pc:sldMkLst>
          <pc:docMk/>
          <pc:sldMk cId="3956711038" sldId="584"/>
        </pc:sldMkLst>
      </pc:sldChg>
      <pc:sldChg chg="del">
        <pc:chgData name="Pletinckx Jurgen" userId="dd7bbf5e-2c74-47b3-add4-f4c334fcd265" providerId="ADAL" clId="{2A9869C1-83CA-46AE-9A80-2941973513FB}" dt="2025-06-11T05:24:19.407" v="175" actId="47"/>
        <pc:sldMkLst>
          <pc:docMk/>
          <pc:sldMk cId="428012352" sldId="585"/>
        </pc:sldMkLst>
      </pc:sldChg>
      <pc:sldChg chg="modSp mod">
        <pc:chgData name="Pletinckx Jurgen" userId="dd7bbf5e-2c74-47b3-add4-f4c334fcd265" providerId="ADAL" clId="{2A9869C1-83CA-46AE-9A80-2941973513FB}" dt="2025-06-11T05:23:37.616" v="169" actId="20577"/>
        <pc:sldMkLst>
          <pc:docMk/>
          <pc:sldMk cId="1075236284" sldId="588"/>
        </pc:sldMkLst>
        <pc:spChg chg="mod">
          <ac:chgData name="Pletinckx Jurgen" userId="dd7bbf5e-2c74-47b3-add4-f4c334fcd265" providerId="ADAL" clId="{2A9869C1-83CA-46AE-9A80-2941973513FB}" dt="2025-06-11T05:23:37.616" v="169" actId="20577"/>
          <ac:spMkLst>
            <pc:docMk/>
            <pc:sldMk cId="1075236284" sldId="588"/>
            <ac:spMk id="6" creationId="{D7A973C1-F1D6-6B4E-943A-42CBCDE9AE0F}"/>
          </ac:spMkLst>
        </pc:spChg>
      </pc:sldChg>
      <pc:sldChg chg="modSp mod">
        <pc:chgData name="Pletinckx Jurgen" userId="dd7bbf5e-2c74-47b3-add4-f4c334fcd265" providerId="ADAL" clId="{2A9869C1-83CA-46AE-9A80-2941973513FB}" dt="2025-06-11T05:23:26.695" v="147" actId="20577"/>
        <pc:sldMkLst>
          <pc:docMk/>
          <pc:sldMk cId="4152448309" sldId="589"/>
        </pc:sldMkLst>
        <pc:spChg chg="mod">
          <ac:chgData name="Pletinckx Jurgen" userId="dd7bbf5e-2c74-47b3-add4-f4c334fcd265" providerId="ADAL" clId="{2A9869C1-83CA-46AE-9A80-2941973513FB}" dt="2025-06-11T05:23:26.695" v="147" actId="20577"/>
          <ac:spMkLst>
            <pc:docMk/>
            <pc:sldMk cId="4152448309" sldId="589"/>
            <ac:spMk id="13" creationId="{E4F01BA9-F002-D851-956A-64084E4225A3}"/>
          </ac:spMkLst>
        </pc:spChg>
        <pc:spChg chg="mod">
          <ac:chgData name="Pletinckx Jurgen" userId="dd7bbf5e-2c74-47b3-add4-f4c334fcd265" providerId="ADAL" clId="{2A9869C1-83CA-46AE-9A80-2941973513FB}" dt="2025-06-11T05:22:44.283" v="127" actId="20577"/>
          <ac:spMkLst>
            <pc:docMk/>
            <pc:sldMk cId="4152448309" sldId="589"/>
            <ac:spMk id="15" creationId="{11376543-EF88-539B-EC1B-F83288CE57F0}"/>
          </ac:spMkLst>
        </pc:spChg>
      </pc:sldChg>
      <pc:sldChg chg="del">
        <pc:chgData name="Pletinckx Jurgen" userId="dd7bbf5e-2c74-47b3-add4-f4c334fcd265" providerId="ADAL" clId="{2A9869C1-83CA-46AE-9A80-2941973513FB}" dt="2025-06-11T05:25:29.191" v="179" actId="47"/>
        <pc:sldMkLst>
          <pc:docMk/>
          <pc:sldMk cId="1326288587" sldId="591"/>
        </pc:sldMkLst>
      </pc:sldChg>
      <pc:sldChg chg="del">
        <pc:chgData name="Pletinckx Jurgen" userId="dd7bbf5e-2c74-47b3-add4-f4c334fcd265" providerId="ADAL" clId="{2A9869C1-83CA-46AE-9A80-2941973513FB}" dt="2025-06-11T05:25:29.191" v="179" actId="47"/>
        <pc:sldMkLst>
          <pc:docMk/>
          <pc:sldMk cId="3769506736" sldId="592"/>
        </pc:sldMkLst>
      </pc:sldChg>
      <pc:sldChg chg="del">
        <pc:chgData name="Pletinckx Jurgen" userId="dd7bbf5e-2c74-47b3-add4-f4c334fcd265" providerId="ADAL" clId="{2A9869C1-83CA-46AE-9A80-2941973513FB}" dt="2025-06-11T05:25:29.191" v="179" actId="47"/>
        <pc:sldMkLst>
          <pc:docMk/>
          <pc:sldMk cId="563385944" sldId="593"/>
        </pc:sldMkLst>
      </pc:sldChg>
      <pc:sldChg chg="modSp mod">
        <pc:chgData name="Pletinckx Jurgen" userId="dd7bbf5e-2c74-47b3-add4-f4c334fcd265" providerId="ADAL" clId="{2A9869C1-83CA-46AE-9A80-2941973513FB}" dt="2025-06-11T05:23:46.412" v="174" actId="20577"/>
        <pc:sldMkLst>
          <pc:docMk/>
          <pc:sldMk cId="534231217" sldId="594"/>
        </pc:sldMkLst>
        <pc:spChg chg="mod">
          <ac:chgData name="Pletinckx Jurgen" userId="dd7bbf5e-2c74-47b3-add4-f4c334fcd265" providerId="ADAL" clId="{2A9869C1-83CA-46AE-9A80-2941973513FB}" dt="2025-06-11T05:23:46.412" v="174" actId="20577"/>
          <ac:spMkLst>
            <pc:docMk/>
            <pc:sldMk cId="534231217" sldId="594"/>
            <ac:spMk id="6" creationId="{6E92311B-5C60-2E4C-ACDA-032C5AF0A7F2}"/>
          </ac:spMkLst>
        </pc:spChg>
      </pc:sldChg>
      <pc:sldChg chg="del">
        <pc:chgData name="Pletinckx Jurgen" userId="dd7bbf5e-2c74-47b3-add4-f4c334fcd265" providerId="ADAL" clId="{2A9869C1-83CA-46AE-9A80-2941973513FB}" dt="2025-06-11T05:25:29.191" v="179" actId="47"/>
        <pc:sldMkLst>
          <pc:docMk/>
          <pc:sldMk cId="1619736329" sldId="595"/>
        </pc:sldMkLst>
      </pc:sldChg>
      <pc:sldChg chg="del">
        <pc:chgData name="Pletinckx Jurgen" userId="dd7bbf5e-2c74-47b3-add4-f4c334fcd265" providerId="ADAL" clId="{2A9869C1-83CA-46AE-9A80-2941973513FB}" dt="2025-06-11T05:25:46.861" v="180" actId="47"/>
        <pc:sldMkLst>
          <pc:docMk/>
          <pc:sldMk cId="2197970394" sldId="1378"/>
        </pc:sldMkLst>
      </pc:sldChg>
      <pc:sldChg chg="del">
        <pc:chgData name="Pletinckx Jurgen" userId="dd7bbf5e-2c74-47b3-add4-f4c334fcd265" providerId="ADAL" clId="{2A9869C1-83CA-46AE-9A80-2941973513FB}" dt="2025-06-11T05:25:46.861" v="180" actId="47"/>
        <pc:sldMkLst>
          <pc:docMk/>
          <pc:sldMk cId="1709792338" sldId="1379"/>
        </pc:sldMkLst>
      </pc:sldChg>
      <pc:sldChg chg="del">
        <pc:chgData name="Pletinckx Jurgen" userId="dd7bbf5e-2c74-47b3-add4-f4c334fcd265" providerId="ADAL" clId="{2A9869C1-83CA-46AE-9A80-2941973513FB}" dt="2025-06-11T05:25:46.861" v="180" actId="47"/>
        <pc:sldMkLst>
          <pc:docMk/>
          <pc:sldMk cId="3201455378" sldId="1386"/>
        </pc:sldMkLst>
      </pc:sldChg>
      <pc:sldChg chg="del">
        <pc:chgData name="Pletinckx Jurgen" userId="dd7bbf5e-2c74-47b3-add4-f4c334fcd265" providerId="ADAL" clId="{2A9869C1-83CA-46AE-9A80-2941973513FB}" dt="2025-06-11T05:25:46.861" v="180" actId="47"/>
        <pc:sldMkLst>
          <pc:docMk/>
          <pc:sldMk cId="3014833248" sldId="1389"/>
        </pc:sldMkLst>
      </pc:sldChg>
      <pc:sldChg chg="del">
        <pc:chgData name="Pletinckx Jurgen" userId="dd7bbf5e-2c74-47b3-add4-f4c334fcd265" providerId="ADAL" clId="{2A9869C1-83CA-46AE-9A80-2941973513FB}" dt="2025-06-11T05:25:46.861" v="180" actId="47"/>
        <pc:sldMkLst>
          <pc:docMk/>
          <pc:sldMk cId="3648646234" sldId="1428"/>
        </pc:sldMkLst>
      </pc:sldChg>
      <pc:sldChg chg="del">
        <pc:chgData name="Pletinckx Jurgen" userId="dd7bbf5e-2c74-47b3-add4-f4c334fcd265" providerId="ADAL" clId="{2A9869C1-83CA-46AE-9A80-2941973513FB}" dt="2025-06-11T05:25:46.861" v="180" actId="47"/>
        <pc:sldMkLst>
          <pc:docMk/>
          <pc:sldMk cId="860854671" sldId="1429"/>
        </pc:sldMkLst>
      </pc:sldChg>
      <pc:sldChg chg="del">
        <pc:chgData name="Pletinckx Jurgen" userId="dd7bbf5e-2c74-47b3-add4-f4c334fcd265" providerId="ADAL" clId="{2A9869C1-83CA-46AE-9A80-2941973513FB}" dt="2025-06-11T05:25:46.861" v="180" actId="47"/>
        <pc:sldMkLst>
          <pc:docMk/>
          <pc:sldMk cId="2699022470" sldId="1430"/>
        </pc:sldMkLst>
      </pc:sldChg>
      <pc:sldChg chg="del">
        <pc:chgData name="Pletinckx Jurgen" userId="dd7bbf5e-2c74-47b3-add4-f4c334fcd265" providerId="ADAL" clId="{2A9869C1-83CA-46AE-9A80-2941973513FB}" dt="2025-06-11T05:25:46.861" v="180" actId="47"/>
        <pc:sldMkLst>
          <pc:docMk/>
          <pc:sldMk cId="2451302839" sldId="1431"/>
        </pc:sldMkLst>
      </pc:sldChg>
      <pc:sldChg chg="del">
        <pc:chgData name="Pletinckx Jurgen" userId="dd7bbf5e-2c74-47b3-add4-f4c334fcd265" providerId="ADAL" clId="{2A9869C1-83CA-46AE-9A80-2941973513FB}" dt="2025-06-11T05:25:46.861" v="180" actId="47"/>
        <pc:sldMkLst>
          <pc:docMk/>
          <pc:sldMk cId="2487251998" sldId="1432"/>
        </pc:sldMkLst>
      </pc:sldChg>
      <pc:sldChg chg="del">
        <pc:chgData name="Pletinckx Jurgen" userId="dd7bbf5e-2c74-47b3-add4-f4c334fcd265" providerId="ADAL" clId="{2A9869C1-83CA-46AE-9A80-2941973513FB}" dt="2025-06-11T05:25:46.861" v="180" actId="47"/>
        <pc:sldMkLst>
          <pc:docMk/>
          <pc:sldMk cId="159078858" sldId="1433"/>
        </pc:sldMkLst>
      </pc:sldChg>
      <pc:sldChg chg="del">
        <pc:chgData name="Pletinckx Jurgen" userId="dd7bbf5e-2c74-47b3-add4-f4c334fcd265" providerId="ADAL" clId="{2A9869C1-83CA-46AE-9A80-2941973513FB}" dt="2025-06-11T05:25:46.861" v="180" actId="47"/>
        <pc:sldMkLst>
          <pc:docMk/>
          <pc:sldMk cId="2375566823" sldId="1434"/>
        </pc:sldMkLst>
      </pc:sldChg>
      <pc:sldChg chg="del">
        <pc:chgData name="Pletinckx Jurgen" userId="dd7bbf5e-2c74-47b3-add4-f4c334fcd265" providerId="ADAL" clId="{2A9869C1-83CA-46AE-9A80-2941973513FB}" dt="2025-06-11T05:25:46.861" v="180" actId="47"/>
        <pc:sldMkLst>
          <pc:docMk/>
          <pc:sldMk cId="4091639538" sldId="1435"/>
        </pc:sldMkLst>
      </pc:sldChg>
      <pc:sldChg chg="del">
        <pc:chgData name="Pletinckx Jurgen" userId="dd7bbf5e-2c74-47b3-add4-f4c334fcd265" providerId="ADAL" clId="{2A9869C1-83CA-46AE-9A80-2941973513FB}" dt="2025-06-11T05:25:46.861" v="180" actId="47"/>
        <pc:sldMkLst>
          <pc:docMk/>
          <pc:sldMk cId="1179915998" sldId="1436"/>
        </pc:sldMkLst>
      </pc:sldChg>
      <pc:sldChg chg="del">
        <pc:chgData name="Pletinckx Jurgen" userId="dd7bbf5e-2c74-47b3-add4-f4c334fcd265" providerId="ADAL" clId="{2A9869C1-83CA-46AE-9A80-2941973513FB}" dt="2025-06-11T05:25:46.861" v="180" actId="47"/>
        <pc:sldMkLst>
          <pc:docMk/>
          <pc:sldMk cId="3848454016" sldId="1437"/>
        </pc:sldMkLst>
      </pc:sldChg>
      <pc:sldChg chg="del">
        <pc:chgData name="Pletinckx Jurgen" userId="dd7bbf5e-2c74-47b3-add4-f4c334fcd265" providerId="ADAL" clId="{2A9869C1-83CA-46AE-9A80-2941973513FB}" dt="2025-06-11T05:25:46.861" v="180" actId="47"/>
        <pc:sldMkLst>
          <pc:docMk/>
          <pc:sldMk cId="2401378613" sldId="1438"/>
        </pc:sldMkLst>
      </pc:sldChg>
      <pc:sldChg chg="del">
        <pc:chgData name="Pletinckx Jurgen" userId="dd7bbf5e-2c74-47b3-add4-f4c334fcd265" providerId="ADAL" clId="{2A9869C1-83CA-46AE-9A80-2941973513FB}" dt="2025-06-11T05:25:46.861" v="180" actId="47"/>
        <pc:sldMkLst>
          <pc:docMk/>
          <pc:sldMk cId="2989718819" sldId="1439"/>
        </pc:sldMkLst>
      </pc:sldChg>
      <pc:sldChg chg="del">
        <pc:chgData name="Pletinckx Jurgen" userId="dd7bbf5e-2c74-47b3-add4-f4c334fcd265" providerId="ADAL" clId="{2A9869C1-83CA-46AE-9A80-2941973513FB}" dt="2025-06-11T05:25:46.861" v="180" actId="47"/>
        <pc:sldMkLst>
          <pc:docMk/>
          <pc:sldMk cId="2256580691" sldId="1440"/>
        </pc:sldMkLst>
      </pc:sldChg>
      <pc:sldChg chg="del">
        <pc:chgData name="Pletinckx Jurgen" userId="dd7bbf5e-2c74-47b3-add4-f4c334fcd265" providerId="ADAL" clId="{2A9869C1-83CA-46AE-9A80-2941973513FB}" dt="2025-06-11T05:25:46.861" v="180" actId="47"/>
        <pc:sldMkLst>
          <pc:docMk/>
          <pc:sldMk cId="1742269394" sldId="1441"/>
        </pc:sldMkLst>
      </pc:sldChg>
      <pc:sldChg chg="del">
        <pc:chgData name="Pletinckx Jurgen" userId="dd7bbf5e-2c74-47b3-add4-f4c334fcd265" providerId="ADAL" clId="{2A9869C1-83CA-46AE-9A80-2941973513FB}" dt="2025-06-11T05:25:46.861" v="180" actId="47"/>
        <pc:sldMkLst>
          <pc:docMk/>
          <pc:sldMk cId="2490797394" sldId="1442"/>
        </pc:sldMkLst>
      </pc:sldChg>
      <pc:sldMasterChg chg="delSldLayout">
        <pc:chgData name="Pletinckx Jurgen" userId="dd7bbf5e-2c74-47b3-add4-f4c334fcd265" providerId="ADAL" clId="{2A9869C1-83CA-46AE-9A80-2941973513FB}" dt="2025-06-11T05:25:46.861" v="180" actId="47"/>
        <pc:sldMasterMkLst>
          <pc:docMk/>
          <pc:sldMasterMk cId="3013477592" sldId="2147483648"/>
        </pc:sldMasterMkLst>
        <pc:sldLayoutChg chg="del">
          <pc:chgData name="Pletinckx Jurgen" userId="dd7bbf5e-2c74-47b3-add4-f4c334fcd265" providerId="ADAL" clId="{2A9869C1-83CA-46AE-9A80-2941973513FB}" dt="2025-06-11T05:25:46.861" v="180" actId="47"/>
          <pc:sldLayoutMkLst>
            <pc:docMk/>
            <pc:sldMasterMk cId="3013477592" sldId="2147483648"/>
            <pc:sldLayoutMk cId="2849842850" sldId="2147483678"/>
          </pc:sldLayoutMkLst>
        </pc:sldLayoutChg>
        <pc:sldLayoutChg chg="del">
          <pc:chgData name="Pletinckx Jurgen" userId="dd7bbf5e-2c74-47b3-add4-f4c334fcd265" providerId="ADAL" clId="{2A9869C1-83CA-46AE-9A80-2941973513FB}" dt="2025-06-11T05:25:46.861" v="180" actId="47"/>
          <pc:sldLayoutMkLst>
            <pc:docMk/>
            <pc:sldMasterMk cId="3013477592" sldId="2147483648"/>
            <pc:sldLayoutMk cId="1134785440" sldId="2147483679"/>
          </pc:sldLayoutMkLst>
        </pc:sldLayoutChg>
        <pc:sldLayoutChg chg="del">
          <pc:chgData name="Pletinckx Jurgen" userId="dd7bbf5e-2c74-47b3-add4-f4c334fcd265" providerId="ADAL" clId="{2A9869C1-83CA-46AE-9A80-2941973513FB}" dt="2025-06-11T05:25:46.861" v="180" actId="47"/>
          <pc:sldLayoutMkLst>
            <pc:docMk/>
            <pc:sldMasterMk cId="3013477592" sldId="2147483648"/>
            <pc:sldLayoutMk cId="14553801" sldId="2147483680"/>
          </pc:sldLayoutMkLst>
        </pc:sldLayoutChg>
        <pc:sldLayoutChg chg="del">
          <pc:chgData name="Pletinckx Jurgen" userId="dd7bbf5e-2c74-47b3-add4-f4c334fcd265" providerId="ADAL" clId="{2A9869C1-83CA-46AE-9A80-2941973513FB}" dt="2025-06-11T05:25:46.861" v="180" actId="47"/>
          <pc:sldLayoutMkLst>
            <pc:docMk/>
            <pc:sldMasterMk cId="3013477592" sldId="2147483648"/>
            <pc:sldLayoutMk cId="1706661274" sldId="2147483681"/>
          </pc:sldLayoutMkLst>
        </pc:sldLayoutChg>
        <pc:sldLayoutChg chg="del">
          <pc:chgData name="Pletinckx Jurgen" userId="dd7bbf5e-2c74-47b3-add4-f4c334fcd265" providerId="ADAL" clId="{2A9869C1-83CA-46AE-9A80-2941973513FB}" dt="2025-06-11T05:25:46.861" v="180" actId="47"/>
          <pc:sldLayoutMkLst>
            <pc:docMk/>
            <pc:sldMasterMk cId="3013477592" sldId="2147483648"/>
            <pc:sldLayoutMk cId="2510474504" sldId="2147483682"/>
          </pc:sldLayoutMkLst>
        </pc:sldLayoutChg>
        <pc:sldLayoutChg chg="del">
          <pc:chgData name="Pletinckx Jurgen" userId="dd7bbf5e-2c74-47b3-add4-f4c334fcd265" providerId="ADAL" clId="{2A9869C1-83CA-46AE-9A80-2941973513FB}" dt="2025-06-11T05:25:46.861" v="180" actId="47"/>
          <pc:sldLayoutMkLst>
            <pc:docMk/>
            <pc:sldMasterMk cId="3013477592" sldId="2147483648"/>
            <pc:sldLayoutMk cId="3886689418" sldId="2147483683"/>
          </pc:sldLayoutMkLst>
        </pc:sldLayoutChg>
      </pc:sldMasterChg>
    </pc:docChg>
  </pc:docChgLst>
  <pc:docChgLst>
    <pc:chgData name="Strubbe Isolde" userId="d79e622a-7963-4011-a9f0-c3e87046c956" providerId="ADAL" clId="{88F4B2B2-C79A-4D38-B7EF-9CC270433507}"/>
    <pc:docChg chg="modSld">
      <pc:chgData name="Strubbe Isolde" userId="d79e622a-7963-4011-a9f0-c3e87046c956" providerId="ADAL" clId="{88F4B2B2-C79A-4D38-B7EF-9CC270433507}" dt="2023-05-31T12:24:06.101" v="27" actId="20577"/>
      <pc:docMkLst>
        <pc:docMk/>
      </pc:docMkLst>
      <pc:sldChg chg="modSp mod">
        <pc:chgData name="Strubbe Isolde" userId="d79e622a-7963-4011-a9f0-c3e87046c956" providerId="ADAL" clId="{88F4B2B2-C79A-4D38-B7EF-9CC270433507}" dt="2023-05-31T12:24:06.101" v="27" actId="20577"/>
        <pc:sldMkLst>
          <pc:docMk/>
          <pc:sldMk cId="3872502888" sldId="256"/>
        </pc:sldMkLst>
      </pc:sldChg>
    </pc:docChg>
  </pc:docChgLst>
  <pc:docChgLst>
    <pc:chgData name="Aelvoet Bart" userId="e263bebf-f230-452a-975d-832d3f3b95fc" providerId="ADAL" clId="{A4431AD8-F2DF-46E5-97C6-E50867DD58D0}"/>
    <pc:docChg chg="modSld">
      <pc:chgData name="Aelvoet Bart" userId="e263bebf-f230-452a-975d-832d3f3b95fc" providerId="ADAL" clId="{A4431AD8-F2DF-46E5-97C6-E50867DD58D0}" dt="2023-04-25T10:20:54.611" v="1" actId="1036"/>
      <pc:docMkLst>
        <pc:docMk/>
      </pc:docMkLst>
      <pc:sldChg chg="modSp mod">
        <pc:chgData name="Aelvoet Bart" userId="e263bebf-f230-452a-975d-832d3f3b95fc" providerId="ADAL" clId="{A4431AD8-F2DF-46E5-97C6-E50867DD58D0}" dt="2023-04-25T10:20:54.611" v="1" actId="1036"/>
        <pc:sldMkLst>
          <pc:docMk/>
          <pc:sldMk cId="2143115370" sldId="370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6800D6-E92C-E24B-8A33-A60E37EB1080}" type="doc">
      <dgm:prSet loTypeId="urn:microsoft.com/office/officeart/2005/8/layout/hChevron3" loCatId="" qsTypeId="urn:microsoft.com/office/officeart/2005/8/quickstyle/simple1" qsCatId="simple" csTypeId="urn:microsoft.com/office/officeart/2005/8/colors/accent1_2" csCatId="accent1" phldr="1"/>
      <dgm:spPr/>
    </dgm:pt>
    <dgm:pt modelId="{CDD63AFB-99DB-6A48-9408-9007E4CBD622}">
      <dgm:prSet phldrT="[Tekst]" custT="1"/>
      <dgm:spPr>
        <a:ln>
          <a:solidFill>
            <a:schemeClr val="lt1">
              <a:hueOff val="0"/>
              <a:satOff val="0"/>
              <a:lumOff val="0"/>
            </a:schemeClr>
          </a:solidFill>
        </a:ln>
      </dgm:spPr>
      <dgm:t>
        <a:bodyPr/>
        <a:lstStyle/>
        <a:p>
          <a:pPr algn="ctr"/>
          <a:r>
            <a:rPr lang="nl-BE" sz="2400">
              <a:sym typeface="Wingdings" panose="05000000000000000000" pitchFamily="2" charset="2"/>
            </a:rPr>
            <a:t>“jaar” </a:t>
          </a:r>
          <a:r>
            <a:rPr lang="nl-BE" sz="1300">
              <a:sym typeface="Wingdings" panose="05000000000000000000" pitchFamily="2" charset="2"/>
            </a:rPr>
            <a:t>van de afgeleverde</a:t>
          </a:r>
          <a:br>
            <a:rPr lang="nl-BE" sz="1300">
              <a:sym typeface="Wingdings" panose="05000000000000000000" pitchFamily="2" charset="2"/>
            </a:rPr>
          </a:br>
          <a:r>
            <a:rPr lang="nl-BE" sz="1300">
              <a:sym typeface="Wingdings" panose="05000000000000000000" pitchFamily="2" charset="2"/>
            </a:rPr>
            <a:t>bouwvergunning van een woning</a:t>
          </a:r>
          <a:endParaRPr lang="nl-NL" sz="1300"/>
        </a:p>
      </dgm:t>
    </dgm:pt>
    <dgm:pt modelId="{6E6021D1-A405-2641-9A00-BF2EA80D7123}" type="parTrans" cxnId="{3BACEA93-A984-AD49-B33D-3547A4AAA7AA}">
      <dgm:prSet/>
      <dgm:spPr/>
      <dgm:t>
        <a:bodyPr/>
        <a:lstStyle/>
        <a:p>
          <a:endParaRPr lang="nl-NL"/>
        </a:p>
      </dgm:t>
    </dgm:pt>
    <dgm:pt modelId="{40937118-9FB8-2C47-845E-4FD88468AD68}" type="sibTrans" cxnId="{3BACEA93-A984-AD49-B33D-3547A4AAA7AA}">
      <dgm:prSet/>
      <dgm:spPr/>
      <dgm:t>
        <a:bodyPr/>
        <a:lstStyle/>
        <a:p>
          <a:endParaRPr lang="nl-NL"/>
        </a:p>
      </dgm:t>
    </dgm:pt>
    <dgm:pt modelId="{12FFFF2F-649E-644E-AEC8-B3BECB2767DB}">
      <dgm:prSet phldrT="[Tekst]" custT="1">
        <dgm:style>
          <a:lnRef idx="0">
            <a:scrgbClr r="0" g="0" b="0"/>
          </a:lnRef>
          <a:fillRef idx="0">
            <a:scrgbClr r="0" g="0" b="0"/>
          </a:fillRef>
          <a:effectRef idx="0">
            <a:scrgbClr r="0" g="0" b="0"/>
          </a:effectRef>
          <a:fontRef idx="minor">
            <a:schemeClr val="lt1"/>
          </a:fontRef>
        </dgm:style>
      </dgm:prSet>
      <dgm:spPr>
        <a:solidFill>
          <a:schemeClr val="accent1"/>
        </a:solidFill>
        <a:ln>
          <a:solidFill>
            <a:schemeClr val="lt1">
              <a:hueOff val="0"/>
              <a:satOff val="0"/>
              <a:lumOff val="0"/>
            </a:schemeClr>
          </a:solidFill>
        </a:ln>
      </dgm:spPr>
      <dgm:t>
        <a:bodyPr/>
        <a:lstStyle/>
        <a:p>
          <a:r>
            <a:rPr lang="nl-NL" sz="1400"/>
            <a:t>7 september </a:t>
          </a:r>
          <a:r>
            <a:rPr lang="nl-NL" sz="2000"/>
            <a:t>1999</a:t>
          </a:r>
        </a:p>
      </dgm:t>
    </dgm:pt>
    <dgm:pt modelId="{354FD52D-9C8E-3946-A889-872BBAF342C1}" type="parTrans" cxnId="{83598041-4AFF-F24C-ABC5-15423C4BB08B}">
      <dgm:prSet/>
      <dgm:spPr/>
      <dgm:t>
        <a:bodyPr/>
        <a:lstStyle/>
        <a:p>
          <a:endParaRPr lang="nl-NL"/>
        </a:p>
      </dgm:t>
    </dgm:pt>
    <dgm:pt modelId="{309ABE33-0785-D045-91CF-760173B12FF8}" type="sibTrans" cxnId="{83598041-4AFF-F24C-ABC5-15423C4BB08B}">
      <dgm:prSet/>
      <dgm:spPr/>
      <dgm:t>
        <a:bodyPr/>
        <a:lstStyle/>
        <a:p>
          <a:endParaRPr lang="nl-NL"/>
        </a:p>
      </dgm:t>
    </dgm:pt>
    <dgm:pt modelId="{BA72BB52-EEF6-1641-B9B5-EB3FCB058D6A}">
      <dgm:prSet phldrT="[Tekst]" custT="1"/>
      <dgm:spPr>
        <a:ln>
          <a:solidFill>
            <a:schemeClr val="lt1">
              <a:hueOff val="0"/>
              <a:satOff val="0"/>
              <a:lumOff val="0"/>
            </a:schemeClr>
          </a:solidFill>
        </a:ln>
      </dgm:spPr>
      <dgm:t>
        <a:bodyPr/>
        <a:lstStyle/>
        <a:p>
          <a:r>
            <a:rPr lang="nl-NL" sz="1400"/>
            <a:t>1 februari </a:t>
          </a:r>
          <a:r>
            <a:rPr lang="nl-NL" sz="2000"/>
            <a:t>2005</a:t>
          </a:r>
        </a:p>
      </dgm:t>
    </dgm:pt>
    <dgm:pt modelId="{EEA32D96-71A4-564A-AE84-6B144D22609F}" type="parTrans" cxnId="{557B7341-6FB9-C649-940F-FF0C4E8B9248}">
      <dgm:prSet/>
      <dgm:spPr/>
      <dgm:t>
        <a:bodyPr/>
        <a:lstStyle/>
        <a:p>
          <a:endParaRPr lang="nl-NL"/>
        </a:p>
      </dgm:t>
    </dgm:pt>
    <dgm:pt modelId="{ABDF5088-9C72-D040-9D56-B229A41E0DC9}" type="sibTrans" cxnId="{557B7341-6FB9-C649-940F-FF0C4E8B9248}">
      <dgm:prSet/>
      <dgm:spPr/>
      <dgm:t>
        <a:bodyPr/>
        <a:lstStyle/>
        <a:p>
          <a:endParaRPr lang="nl-NL"/>
        </a:p>
      </dgm:t>
    </dgm:pt>
    <dgm:pt modelId="{2E8EFDDC-45A0-5841-9E46-1330DFAF7C7F}">
      <dgm:prSet custT="1"/>
      <dgm:spPr>
        <a:solidFill>
          <a:schemeClr val="accent2"/>
        </a:solidFill>
        <a:ln>
          <a:solidFill>
            <a:schemeClr val="lt1">
              <a:hueOff val="0"/>
              <a:satOff val="0"/>
              <a:lumOff val="0"/>
            </a:schemeClr>
          </a:solidFill>
        </a:ln>
      </dgm:spPr>
      <dgm:t>
        <a:bodyPr/>
        <a:lstStyle/>
        <a:p>
          <a:r>
            <a:rPr lang="nl-NL" sz="1400"/>
            <a:t>1 januari </a:t>
          </a:r>
          <a:r>
            <a:rPr lang="nl-NL" sz="2000"/>
            <a:t>2014</a:t>
          </a:r>
        </a:p>
      </dgm:t>
    </dgm:pt>
    <dgm:pt modelId="{DEDADCF4-CC85-7B48-B662-2267828D61DD}" type="parTrans" cxnId="{4BC55BB1-CB73-EC4B-A6B5-03127E5377E3}">
      <dgm:prSet/>
      <dgm:spPr/>
      <dgm:t>
        <a:bodyPr/>
        <a:lstStyle/>
        <a:p>
          <a:endParaRPr lang="nl-NL"/>
        </a:p>
      </dgm:t>
    </dgm:pt>
    <dgm:pt modelId="{9A5BD130-0401-574D-80F7-83AF9FADC037}" type="sibTrans" cxnId="{4BC55BB1-CB73-EC4B-A6B5-03127E5377E3}">
      <dgm:prSet/>
      <dgm:spPr/>
      <dgm:t>
        <a:bodyPr/>
        <a:lstStyle/>
        <a:p>
          <a:endParaRPr lang="nl-NL"/>
        </a:p>
      </dgm:t>
    </dgm:pt>
    <dgm:pt modelId="{88D2F77E-C988-2F4B-BB94-A68D81AD4C45}" type="pres">
      <dgm:prSet presAssocID="{7A6800D6-E92C-E24B-8A33-A60E37EB1080}" presName="Name0" presStyleCnt="0">
        <dgm:presLayoutVars>
          <dgm:dir/>
          <dgm:resizeHandles val="exact"/>
        </dgm:presLayoutVars>
      </dgm:prSet>
      <dgm:spPr/>
    </dgm:pt>
    <dgm:pt modelId="{6073E17A-D8B8-2947-9766-500FA9E20604}" type="pres">
      <dgm:prSet presAssocID="{CDD63AFB-99DB-6A48-9408-9007E4CBD622}" presName="parTxOnly" presStyleLbl="node1" presStyleIdx="0" presStyleCnt="4" custScaleX="127957">
        <dgm:presLayoutVars>
          <dgm:bulletEnabled val="1"/>
        </dgm:presLayoutVars>
      </dgm:prSet>
      <dgm:spPr/>
    </dgm:pt>
    <dgm:pt modelId="{97E00F64-7507-F047-9E4F-5792763A4CA6}" type="pres">
      <dgm:prSet presAssocID="{40937118-9FB8-2C47-845E-4FD88468AD68}" presName="parSpace" presStyleCnt="0"/>
      <dgm:spPr/>
    </dgm:pt>
    <dgm:pt modelId="{C5B8A2D8-CB49-9E43-85BC-EC1501F795D5}" type="pres">
      <dgm:prSet presAssocID="{12FFFF2F-649E-644E-AEC8-B3BECB2767DB}" presName="parTxOnly" presStyleLbl="node1" presStyleIdx="1" presStyleCnt="4" custScaleX="112636">
        <dgm:presLayoutVars>
          <dgm:bulletEnabled val="1"/>
        </dgm:presLayoutVars>
      </dgm:prSet>
      <dgm:spPr/>
    </dgm:pt>
    <dgm:pt modelId="{B24A24F7-D27A-9048-A528-71F2D199520D}" type="pres">
      <dgm:prSet presAssocID="{309ABE33-0785-D045-91CF-760173B12FF8}" presName="parSpace" presStyleCnt="0"/>
      <dgm:spPr/>
    </dgm:pt>
    <dgm:pt modelId="{866DE830-F2D5-A343-B9F7-EBD1752AF210}" type="pres">
      <dgm:prSet presAssocID="{BA72BB52-EEF6-1641-B9B5-EB3FCB058D6A}" presName="parTxOnly" presStyleLbl="node1" presStyleIdx="2" presStyleCnt="4">
        <dgm:presLayoutVars>
          <dgm:bulletEnabled val="1"/>
        </dgm:presLayoutVars>
      </dgm:prSet>
      <dgm:spPr/>
    </dgm:pt>
    <dgm:pt modelId="{2FBCCDA6-9007-5E49-A910-45CFA7E0ADD3}" type="pres">
      <dgm:prSet presAssocID="{ABDF5088-9C72-D040-9D56-B229A41E0DC9}" presName="parSpace" presStyleCnt="0"/>
      <dgm:spPr/>
    </dgm:pt>
    <dgm:pt modelId="{22E1DBAC-9A42-A945-9E4A-BB82A806F689}" type="pres">
      <dgm:prSet presAssocID="{2E8EFDDC-45A0-5841-9E46-1330DFAF7C7F}" presName="parTxOnly" presStyleLbl="node1" presStyleIdx="3" presStyleCnt="4">
        <dgm:presLayoutVars>
          <dgm:bulletEnabled val="1"/>
        </dgm:presLayoutVars>
      </dgm:prSet>
      <dgm:spPr/>
    </dgm:pt>
  </dgm:ptLst>
  <dgm:cxnLst>
    <dgm:cxn modelId="{B0A3795F-478B-174F-999D-ED0B6F814A30}" type="presOf" srcId="{CDD63AFB-99DB-6A48-9408-9007E4CBD622}" destId="{6073E17A-D8B8-2947-9766-500FA9E20604}" srcOrd="0" destOrd="0" presId="urn:microsoft.com/office/officeart/2005/8/layout/hChevron3"/>
    <dgm:cxn modelId="{557B7341-6FB9-C649-940F-FF0C4E8B9248}" srcId="{7A6800D6-E92C-E24B-8A33-A60E37EB1080}" destId="{BA72BB52-EEF6-1641-B9B5-EB3FCB058D6A}" srcOrd="2" destOrd="0" parTransId="{EEA32D96-71A4-564A-AE84-6B144D22609F}" sibTransId="{ABDF5088-9C72-D040-9D56-B229A41E0DC9}"/>
    <dgm:cxn modelId="{83598041-4AFF-F24C-ABC5-15423C4BB08B}" srcId="{7A6800D6-E92C-E24B-8A33-A60E37EB1080}" destId="{12FFFF2F-649E-644E-AEC8-B3BECB2767DB}" srcOrd="1" destOrd="0" parTransId="{354FD52D-9C8E-3946-A889-872BBAF342C1}" sibTransId="{309ABE33-0785-D045-91CF-760173B12FF8}"/>
    <dgm:cxn modelId="{2C66136E-9EEB-844C-B00E-27D6550251F3}" type="presOf" srcId="{7A6800D6-E92C-E24B-8A33-A60E37EB1080}" destId="{88D2F77E-C988-2F4B-BB94-A68D81AD4C45}" srcOrd="0" destOrd="0" presId="urn:microsoft.com/office/officeart/2005/8/layout/hChevron3"/>
    <dgm:cxn modelId="{03DEC373-1FC9-DC49-8232-A83A4A309796}" type="presOf" srcId="{BA72BB52-EEF6-1641-B9B5-EB3FCB058D6A}" destId="{866DE830-F2D5-A343-B9F7-EBD1752AF210}" srcOrd="0" destOrd="0" presId="urn:microsoft.com/office/officeart/2005/8/layout/hChevron3"/>
    <dgm:cxn modelId="{3BACEA93-A984-AD49-B33D-3547A4AAA7AA}" srcId="{7A6800D6-E92C-E24B-8A33-A60E37EB1080}" destId="{CDD63AFB-99DB-6A48-9408-9007E4CBD622}" srcOrd="0" destOrd="0" parTransId="{6E6021D1-A405-2641-9A00-BF2EA80D7123}" sibTransId="{40937118-9FB8-2C47-845E-4FD88468AD68}"/>
    <dgm:cxn modelId="{4BC55BB1-CB73-EC4B-A6B5-03127E5377E3}" srcId="{7A6800D6-E92C-E24B-8A33-A60E37EB1080}" destId="{2E8EFDDC-45A0-5841-9E46-1330DFAF7C7F}" srcOrd="3" destOrd="0" parTransId="{DEDADCF4-CC85-7B48-B662-2267828D61DD}" sibTransId="{9A5BD130-0401-574D-80F7-83AF9FADC037}"/>
    <dgm:cxn modelId="{A98122BC-7144-6F40-8549-B9A8EBB97318}" type="presOf" srcId="{12FFFF2F-649E-644E-AEC8-B3BECB2767DB}" destId="{C5B8A2D8-CB49-9E43-85BC-EC1501F795D5}" srcOrd="0" destOrd="0" presId="urn:microsoft.com/office/officeart/2005/8/layout/hChevron3"/>
    <dgm:cxn modelId="{620572CC-F104-7944-AFE6-9311558DF7D8}" type="presOf" srcId="{2E8EFDDC-45A0-5841-9E46-1330DFAF7C7F}" destId="{22E1DBAC-9A42-A945-9E4A-BB82A806F689}" srcOrd="0" destOrd="0" presId="urn:microsoft.com/office/officeart/2005/8/layout/hChevron3"/>
    <dgm:cxn modelId="{B947755B-601B-9848-A5F4-A809AB74114D}" type="presParOf" srcId="{88D2F77E-C988-2F4B-BB94-A68D81AD4C45}" destId="{6073E17A-D8B8-2947-9766-500FA9E20604}" srcOrd="0" destOrd="0" presId="urn:microsoft.com/office/officeart/2005/8/layout/hChevron3"/>
    <dgm:cxn modelId="{E7780A23-6081-6140-9BB5-9E38FD03913E}" type="presParOf" srcId="{88D2F77E-C988-2F4B-BB94-A68D81AD4C45}" destId="{97E00F64-7507-F047-9E4F-5792763A4CA6}" srcOrd="1" destOrd="0" presId="urn:microsoft.com/office/officeart/2005/8/layout/hChevron3"/>
    <dgm:cxn modelId="{0D6C4900-AFF0-7C42-8C2F-0AD03B4AD655}" type="presParOf" srcId="{88D2F77E-C988-2F4B-BB94-A68D81AD4C45}" destId="{C5B8A2D8-CB49-9E43-85BC-EC1501F795D5}" srcOrd="2" destOrd="0" presId="urn:microsoft.com/office/officeart/2005/8/layout/hChevron3"/>
    <dgm:cxn modelId="{4B4AC43D-1FD6-1B4D-B83A-A7695D6551C6}" type="presParOf" srcId="{88D2F77E-C988-2F4B-BB94-A68D81AD4C45}" destId="{B24A24F7-D27A-9048-A528-71F2D199520D}" srcOrd="3" destOrd="0" presId="urn:microsoft.com/office/officeart/2005/8/layout/hChevron3"/>
    <dgm:cxn modelId="{3B064A83-E025-7149-8E7D-3E64AA83AC52}" type="presParOf" srcId="{88D2F77E-C988-2F4B-BB94-A68D81AD4C45}" destId="{866DE830-F2D5-A343-B9F7-EBD1752AF210}" srcOrd="4" destOrd="0" presId="urn:microsoft.com/office/officeart/2005/8/layout/hChevron3"/>
    <dgm:cxn modelId="{6316FBFF-5720-A348-B563-BAD789DEE75B}" type="presParOf" srcId="{88D2F77E-C988-2F4B-BB94-A68D81AD4C45}" destId="{2FBCCDA6-9007-5E49-A910-45CFA7E0ADD3}" srcOrd="5" destOrd="0" presId="urn:microsoft.com/office/officeart/2005/8/layout/hChevron3"/>
    <dgm:cxn modelId="{F72BC489-EC1A-A748-B47E-A82334161B81}" type="presParOf" srcId="{88D2F77E-C988-2F4B-BB94-A68D81AD4C45}" destId="{22E1DBAC-9A42-A945-9E4A-BB82A806F689}"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3E17A-D8B8-2947-9766-500FA9E20604}">
      <dsp:nvSpPr>
        <dsp:cNvPr id="0" name=""/>
        <dsp:cNvSpPr/>
      </dsp:nvSpPr>
      <dsp:spPr>
        <a:xfrm>
          <a:off x="1032" y="0"/>
          <a:ext cx="3470101" cy="549112"/>
        </a:xfrm>
        <a:prstGeom prst="homePlate">
          <a:avLst/>
        </a:prstGeom>
        <a:solidFill>
          <a:schemeClr val="accent1">
            <a:hueOff val="0"/>
            <a:satOff val="0"/>
            <a:lumOff val="0"/>
            <a:alphaOff val="0"/>
          </a:schemeClr>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marL="0" lvl="0" indent="0" algn="ctr" defTabSz="1066800">
            <a:lnSpc>
              <a:spcPct val="90000"/>
            </a:lnSpc>
            <a:spcBef>
              <a:spcPct val="0"/>
            </a:spcBef>
            <a:spcAft>
              <a:spcPct val="35000"/>
            </a:spcAft>
            <a:buNone/>
          </a:pPr>
          <a:r>
            <a:rPr lang="nl-BE" sz="2400" kern="1200">
              <a:sym typeface="Wingdings" panose="05000000000000000000" pitchFamily="2" charset="2"/>
            </a:rPr>
            <a:t>“jaar” </a:t>
          </a:r>
          <a:r>
            <a:rPr lang="nl-BE" sz="1300" kern="1200">
              <a:sym typeface="Wingdings" panose="05000000000000000000" pitchFamily="2" charset="2"/>
            </a:rPr>
            <a:t>van de afgeleverde</a:t>
          </a:r>
          <a:br>
            <a:rPr lang="nl-BE" sz="1300" kern="1200">
              <a:sym typeface="Wingdings" panose="05000000000000000000" pitchFamily="2" charset="2"/>
            </a:rPr>
          </a:br>
          <a:r>
            <a:rPr lang="nl-BE" sz="1300" kern="1200">
              <a:sym typeface="Wingdings" panose="05000000000000000000" pitchFamily="2" charset="2"/>
            </a:rPr>
            <a:t>bouwvergunning van een woning</a:t>
          </a:r>
          <a:endParaRPr lang="nl-NL" sz="1300" kern="1200"/>
        </a:p>
      </dsp:txBody>
      <dsp:txXfrm>
        <a:off x="1032" y="0"/>
        <a:ext cx="3332823" cy="549112"/>
      </dsp:txXfrm>
    </dsp:sp>
    <dsp:sp modelId="{C5B8A2D8-CB49-9E43-85BC-EC1501F795D5}">
      <dsp:nvSpPr>
        <dsp:cNvPr id="0" name=""/>
        <dsp:cNvSpPr/>
      </dsp:nvSpPr>
      <dsp:spPr>
        <a:xfrm>
          <a:off x="2928748" y="0"/>
          <a:ext cx="3054606" cy="549112"/>
        </a:xfrm>
        <a:prstGeom prst="chevron">
          <a:avLst/>
        </a:prstGeom>
        <a:solidFill>
          <a:schemeClr val="accent1"/>
        </a:solidFill>
        <a:ln>
          <a:solidFill>
            <a:schemeClr val="lt1">
              <a:hueOff val="0"/>
              <a:satOff val="0"/>
              <a:lumOff val="0"/>
            </a:schemeClr>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nl-NL" sz="1400" kern="1200"/>
            <a:t>7 september </a:t>
          </a:r>
          <a:r>
            <a:rPr lang="nl-NL" sz="2000" kern="1200"/>
            <a:t>1999</a:t>
          </a:r>
        </a:p>
      </dsp:txBody>
      <dsp:txXfrm>
        <a:off x="3203304" y="0"/>
        <a:ext cx="2505494" cy="549112"/>
      </dsp:txXfrm>
    </dsp:sp>
    <dsp:sp modelId="{866DE830-F2D5-A343-B9F7-EBD1752AF210}">
      <dsp:nvSpPr>
        <dsp:cNvPr id="0" name=""/>
        <dsp:cNvSpPr/>
      </dsp:nvSpPr>
      <dsp:spPr>
        <a:xfrm>
          <a:off x="5440969" y="0"/>
          <a:ext cx="2711927" cy="549112"/>
        </a:xfrm>
        <a:prstGeom prst="chevron">
          <a:avLst/>
        </a:prstGeom>
        <a:solidFill>
          <a:schemeClr val="accent1">
            <a:hueOff val="0"/>
            <a:satOff val="0"/>
            <a:lumOff val="0"/>
            <a:alphaOff val="0"/>
          </a:schemeClr>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nl-NL" sz="1400" kern="1200"/>
            <a:t>1 februari </a:t>
          </a:r>
          <a:r>
            <a:rPr lang="nl-NL" sz="2000" kern="1200"/>
            <a:t>2005</a:t>
          </a:r>
        </a:p>
      </dsp:txBody>
      <dsp:txXfrm>
        <a:off x="5715525" y="0"/>
        <a:ext cx="2162815" cy="549112"/>
      </dsp:txXfrm>
    </dsp:sp>
    <dsp:sp modelId="{22E1DBAC-9A42-A945-9E4A-BB82A806F689}">
      <dsp:nvSpPr>
        <dsp:cNvPr id="0" name=""/>
        <dsp:cNvSpPr/>
      </dsp:nvSpPr>
      <dsp:spPr>
        <a:xfrm>
          <a:off x="7610511" y="0"/>
          <a:ext cx="2711927" cy="549112"/>
        </a:xfrm>
        <a:prstGeom prst="chevron">
          <a:avLst/>
        </a:prstGeom>
        <a:solidFill>
          <a:schemeClr val="accent2"/>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nl-NL" sz="1400" kern="1200"/>
            <a:t>1 januari </a:t>
          </a:r>
          <a:r>
            <a:rPr lang="nl-NL" sz="2000" kern="1200"/>
            <a:t>2014</a:t>
          </a:r>
        </a:p>
      </dsp:txBody>
      <dsp:txXfrm>
        <a:off x="7885067" y="0"/>
        <a:ext cx="2162815" cy="54911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9F5DCE4-5A9A-444D-845F-CA55C1C8D312}" type="datetimeFigureOut">
              <a:rPr lang="en-GB" smtClean="0"/>
              <a:t>18/06/2025</a:t>
            </a:fld>
            <a:endParaRPr lang="en-GB"/>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l-NL"/>
              <a:t>Tekststijl van het model bewerken
Tweede niveau
Derde niveau
Vierde niveau
Vijfde niveau</a:t>
            </a:r>
            <a:endParaRPr lang="en-GB"/>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5198539-5B1E-9140-9978-1DA08A363559}" type="slidenum">
              <a:rPr lang="en-GB" smtClean="0"/>
              <a:t>‹nr.›</a:t>
            </a:fld>
            <a:endParaRPr lang="en-GB"/>
          </a:p>
        </p:txBody>
      </p:sp>
    </p:spTree>
    <p:extLst>
      <p:ext uri="{BB962C8B-B14F-4D97-AF65-F5344CB8AC3E}">
        <p14:creationId xmlns:p14="http://schemas.microsoft.com/office/powerpoint/2010/main" val="4235194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quafin.be/nl-be/wat-doen-we/gemengd-rioleringsstelse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5198539-5B1E-9140-9978-1DA08A363559}" type="slidenum">
              <a:rPr lang="en-GB" smtClean="0"/>
              <a:t>1</a:t>
            </a:fld>
            <a:endParaRPr lang="en-GB"/>
          </a:p>
        </p:txBody>
      </p:sp>
    </p:spTree>
    <p:extLst>
      <p:ext uri="{BB962C8B-B14F-4D97-AF65-F5344CB8AC3E}">
        <p14:creationId xmlns:p14="http://schemas.microsoft.com/office/powerpoint/2010/main" val="424692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5198539-5B1E-9140-9978-1DA08A363559}" type="slidenum">
              <a:rPr lang="en-GB" smtClean="0"/>
              <a:t>4</a:t>
            </a:fld>
            <a:endParaRPr lang="en-GB"/>
          </a:p>
        </p:txBody>
      </p:sp>
    </p:spTree>
    <p:extLst>
      <p:ext uri="{BB962C8B-B14F-4D97-AF65-F5344CB8AC3E}">
        <p14:creationId xmlns:p14="http://schemas.microsoft.com/office/powerpoint/2010/main" val="3422150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9</a:t>
            </a:fld>
            <a:endParaRPr lang="en-GB"/>
          </a:p>
        </p:txBody>
      </p:sp>
    </p:spTree>
    <p:extLst>
      <p:ext uri="{BB962C8B-B14F-4D97-AF65-F5344CB8AC3E}">
        <p14:creationId xmlns:p14="http://schemas.microsoft.com/office/powerpoint/2010/main" val="3264081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a:solidFill>
                  <a:schemeClr val="tx1"/>
                </a:solidFill>
                <a:effectLst/>
                <a:latin typeface="+mn-lt"/>
                <a:ea typeface="+mn-ea"/>
                <a:cs typeface="+mn-cs"/>
              </a:rPr>
              <a:t>Een overstort is een opening in een </a:t>
            </a:r>
            <a:r>
              <a:rPr lang="nl-NL" sz="1200" b="0" i="0" u="sng" kern="1200">
                <a:solidFill>
                  <a:schemeClr val="tx1"/>
                </a:solidFill>
                <a:effectLst/>
                <a:latin typeface="+mn-lt"/>
                <a:ea typeface="+mn-ea"/>
                <a:cs typeface="+mn-cs"/>
                <a:hlinkClick r:id="rId3" tooltip="gemengd rioleringsstelsel"/>
              </a:rPr>
              <a:t>gemengd rioleringsstelsel</a:t>
            </a:r>
            <a:r>
              <a:rPr lang="nl-NL" sz="1200" b="0" i="0" u="none" strike="noStrike" kern="1200">
                <a:solidFill>
                  <a:schemeClr val="tx1"/>
                </a:solidFill>
                <a:effectLst/>
                <a:latin typeface="+mn-lt"/>
                <a:ea typeface="+mn-ea"/>
                <a:cs typeface="+mn-cs"/>
              </a:rPr>
              <a:t> waarlangs, bij hevige en langdurige regen, het overtollige afval- en regenwater wordt afgevoerd om wateroverlast te voorkomen</a:t>
            </a:r>
            <a:endParaRPr lang="nl-BE"/>
          </a:p>
        </p:txBody>
      </p:sp>
      <p:sp>
        <p:nvSpPr>
          <p:cNvPr id="4" name="Tijdelijke aanduiding voor dianummer 3"/>
          <p:cNvSpPr>
            <a:spLocks noGrp="1"/>
          </p:cNvSpPr>
          <p:nvPr>
            <p:ph type="sldNum" sz="quarter" idx="10"/>
          </p:nvPr>
        </p:nvSpPr>
        <p:spPr/>
        <p:txBody>
          <a:bodyPr/>
          <a:lstStyle/>
          <a:p>
            <a:fld id="{477AC7E8-6C80-44FA-AB1F-53EAF2614647}" type="slidenum">
              <a:rPr lang="en-US" smtClean="0"/>
              <a:t>10</a:t>
            </a:fld>
            <a:endParaRPr lang="en-US"/>
          </a:p>
        </p:txBody>
      </p:sp>
    </p:spTree>
    <p:extLst>
      <p:ext uri="{BB962C8B-B14F-4D97-AF65-F5344CB8AC3E}">
        <p14:creationId xmlns:p14="http://schemas.microsoft.com/office/powerpoint/2010/main" val="3110027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5198539-5B1E-9140-9978-1DA08A363559}" type="slidenum">
              <a:rPr lang="en-GB" smtClean="0"/>
              <a:t>13</a:t>
            </a:fld>
            <a:endParaRPr lang="en-GB"/>
          </a:p>
        </p:txBody>
      </p:sp>
    </p:spTree>
    <p:extLst>
      <p:ext uri="{BB962C8B-B14F-4D97-AF65-F5344CB8AC3E}">
        <p14:creationId xmlns:p14="http://schemas.microsoft.com/office/powerpoint/2010/main" val="3334732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14</a:t>
            </a:fld>
            <a:endParaRPr lang="en-GB"/>
          </a:p>
        </p:txBody>
      </p:sp>
    </p:spTree>
    <p:extLst>
      <p:ext uri="{BB962C8B-B14F-4D97-AF65-F5344CB8AC3E}">
        <p14:creationId xmlns:p14="http://schemas.microsoft.com/office/powerpoint/2010/main" val="1140353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15</a:t>
            </a:fld>
            <a:endParaRPr lang="en-GB"/>
          </a:p>
        </p:txBody>
      </p:sp>
    </p:spTree>
    <p:extLst>
      <p:ext uri="{BB962C8B-B14F-4D97-AF65-F5344CB8AC3E}">
        <p14:creationId xmlns:p14="http://schemas.microsoft.com/office/powerpoint/2010/main" val="3031123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Foto vervangen </a:t>
            </a:r>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16</a:t>
            </a:fld>
            <a:endParaRPr lang="en-GB"/>
          </a:p>
        </p:txBody>
      </p:sp>
    </p:spTree>
    <p:extLst>
      <p:ext uri="{BB962C8B-B14F-4D97-AF65-F5344CB8AC3E}">
        <p14:creationId xmlns:p14="http://schemas.microsoft.com/office/powerpoint/2010/main" val="4244405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jdelijke aanduiding voor dia-afbeelding 1"/>
          <p:cNvSpPr>
            <a:spLocks noGrp="1" noRot="1" noChangeAspect="1" noTextEdit="1"/>
          </p:cNvSpPr>
          <p:nvPr>
            <p:ph type="sldImg"/>
          </p:nvPr>
        </p:nvSpPr>
        <p:spPr>
          <a:ln/>
        </p:spPr>
      </p:sp>
      <p:sp>
        <p:nvSpPr>
          <p:cNvPr id="645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64516" name="Tijdelijke aanduiding voor datum 3"/>
          <p:cNvSpPr>
            <a:spLocks noGrp="1"/>
          </p:cNvSpPr>
          <p:nvPr>
            <p:ph type="dt" sz="quarter" idx="1"/>
          </p:nvPr>
        </p:nvSpPr>
        <p:spPr>
          <a:xfrm>
            <a:off x="0" y="9434513"/>
            <a:ext cx="12065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pPr defTabSz="914400"/>
            <a:fld id="{D802A61B-4C98-418B-9D41-2C8FB94EBA4F}" type="datetime1">
              <a:rPr lang="en-US" altLang="nl-BE" sz="700" smtClean="0">
                <a:latin typeface="Arial" panose="020B0604020202020204" pitchFamily="34" charset="0"/>
              </a:rPr>
              <a:pPr defTabSz="914400"/>
              <a:t>6/18/2025</a:t>
            </a:fld>
            <a:endParaRPr lang="en-US" altLang="nl-BE" sz="700">
              <a:latin typeface="Arial" panose="020B0604020202020204" pitchFamily="34" charset="0"/>
            </a:endParaRPr>
          </a:p>
        </p:txBody>
      </p:sp>
      <p:sp>
        <p:nvSpPr>
          <p:cNvPr id="64517" name="Tijdelijke aanduiding voor dianumm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fld id="{9EBB66FD-F463-40C4-8F6B-3A169BDC9684}" type="slidenum">
              <a:rPr lang="en-US" altLang="nl-BE" sz="700" smtClean="0">
                <a:latin typeface="Arial" panose="020B0604020202020204" pitchFamily="34" charset="0"/>
              </a:rPr>
              <a:pPr/>
              <a:t>17</a:t>
            </a:fld>
            <a:endParaRPr lang="en-US" altLang="nl-BE" sz="700">
              <a:latin typeface="Arial" panose="020B0604020202020204" pitchFamily="34" charset="0"/>
            </a:endParaRPr>
          </a:p>
        </p:txBody>
      </p:sp>
    </p:spTree>
    <p:extLst>
      <p:ext uri="{BB962C8B-B14F-4D97-AF65-F5344CB8AC3E}">
        <p14:creationId xmlns:p14="http://schemas.microsoft.com/office/powerpoint/2010/main" val="1247764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20</a:t>
            </a:fld>
            <a:endParaRPr lang="en-GB"/>
          </a:p>
        </p:txBody>
      </p:sp>
    </p:spTree>
    <p:extLst>
      <p:ext uri="{BB962C8B-B14F-4D97-AF65-F5344CB8AC3E}">
        <p14:creationId xmlns:p14="http://schemas.microsoft.com/office/powerpoint/2010/main" val="1403741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21</a:t>
            </a:fld>
            <a:endParaRPr lang="en-GB"/>
          </a:p>
        </p:txBody>
      </p:sp>
    </p:spTree>
    <p:extLst>
      <p:ext uri="{BB962C8B-B14F-4D97-AF65-F5344CB8AC3E}">
        <p14:creationId xmlns:p14="http://schemas.microsoft.com/office/powerpoint/2010/main" val="460149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22</a:t>
            </a:fld>
            <a:endParaRPr lang="en-GB"/>
          </a:p>
        </p:txBody>
      </p:sp>
    </p:spTree>
    <p:extLst>
      <p:ext uri="{BB962C8B-B14F-4D97-AF65-F5344CB8AC3E}">
        <p14:creationId xmlns:p14="http://schemas.microsoft.com/office/powerpoint/2010/main" val="264680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23</a:t>
            </a:fld>
            <a:endParaRPr lang="en-GB"/>
          </a:p>
        </p:txBody>
      </p:sp>
    </p:spTree>
    <p:extLst>
      <p:ext uri="{BB962C8B-B14F-4D97-AF65-F5344CB8AC3E}">
        <p14:creationId xmlns:p14="http://schemas.microsoft.com/office/powerpoint/2010/main" val="1145356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26</a:t>
            </a:fld>
            <a:endParaRPr lang="en-GB"/>
          </a:p>
        </p:txBody>
      </p:sp>
    </p:spTree>
    <p:extLst>
      <p:ext uri="{BB962C8B-B14F-4D97-AF65-F5344CB8AC3E}">
        <p14:creationId xmlns:p14="http://schemas.microsoft.com/office/powerpoint/2010/main" val="2917822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27</a:t>
            </a:fld>
            <a:endParaRPr lang="en-GB"/>
          </a:p>
        </p:txBody>
      </p:sp>
    </p:spTree>
    <p:extLst>
      <p:ext uri="{BB962C8B-B14F-4D97-AF65-F5344CB8AC3E}">
        <p14:creationId xmlns:p14="http://schemas.microsoft.com/office/powerpoint/2010/main" val="1058146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28</a:t>
            </a:fld>
            <a:endParaRPr lang="en-GB"/>
          </a:p>
        </p:txBody>
      </p:sp>
    </p:spTree>
    <p:extLst>
      <p:ext uri="{BB962C8B-B14F-4D97-AF65-F5344CB8AC3E}">
        <p14:creationId xmlns:p14="http://schemas.microsoft.com/office/powerpoint/2010/main" val="3158819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30</a:t>
            </a:fld>
            <a:endParaRPr lang="en-GB"/>
          </a:p>
        </p:txBody>
      </p:sp>
    </p:spTree>
    <p:extLst>
      <p:ext uri="{BB962C8B-B14F-4D97-AF65-F5344CB8AC3E}">
        <p14:creationId xmlns:p14="http://schemas.microsoft.com/office/powerpoint/2010/main" val="16966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BE" sz="1200">
                <a:solidFill>
                  <a:srgbClr val="FF0000"/>
                </a:solidFill>
                <a:highlight>
                  <a:srgbClr val="FFFF00"/>
                </a:highlight>
              </a:rPr>
              <a:t>afkoppeling@fluvius.be</a:t>
            </a:r>
          </a:p>
          <a:p>
            <a:r>
              <a:rPr lang="nl-BE" err="1"/>
              <a:t>Mail-adres</a:t>
            </a:r>
            <a:r>
              <a:rPr lang="nl-BE"/>
              <a:t> aanpassen ?</a:t>
            </a:r>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31</a:t>
            </a:fld>
            <a:endParaRPr lang="en-GB"/>
          </a:p>
        </p:txBody>
      </p:sp>
    </p:spTree>
    <p:extLst>
      <p:ext uri="{BB962C8B-B14F-4D97-AF65-F5344CB8AC3E}">
        <p14:creationId xmlns:p14="http://schemas.microsoft.com/office/powerpoint/2010/main" val="223441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32</a:t>
            </a:fld>
            <a:endParaRPr lang="en-GB"/>
          </a:p>
        </p:txBody>
      </p:sp>
    </p:spTree>
    <p:extLst>
      <p:ext uri="{BB962C8B-B14F-4D97-AF65-F5344CB8AC3E}">
        <p14:creationId xmlns:p14="http://schemas.microsoft.com/office/powerpoint/2010/main" val="3321431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40</a:t>
            </a:fld>
            <a:endParaRPr lang="en-GB"/>
          </a:p>
        </p:txBody>
      </p:sp>
    </p:spTree>
    <p:extLst>
      <p:ext uri="{BB962C8B-B14F-4D97-AF65-F5344CB8AC3E}">
        <p14:creationId xmlns:p14="http://schemas.microsoft.com/office/powerpoint/2010/main" val="1403161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5198539-5B1E-9140-9978-1DA08A363559}" type="slidenum">
              <a:rPr lang="en-GB" smtClean="0"/>
              <a:t>60</a:t>
            </a:fld>
            <a:endParaRPr lang="en-GB"/>
          </a:p>
        </p:txBody>
      </p:sp>
    </p:spTree>
    <p:extLst>
      <p:ext uri="{BB962C8B-B14F-4D97-AF65-F5344CB8AC3E}">
        <p14:creationId xmlns:p14="http://schemas.microsoft.com/office/powerpoint/2010/main" val="4734607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microsoft.com/office/2007/relationships/hdphoto" Target="../media/hdphoto3.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jpe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jpe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jpe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jpe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3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7.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8.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9.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5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1.png"/><Relationship Id="rId1" Type="http://schemas.openxmlformats.org/officeDocument/2006/relationships/slideMaster" Target="../slideMasters/slideMaster2.xml"/><Relationship Id="rId6" Type="http://schemas.openxmlformats.org/officeDocument/2006/relationships/image" Target="../media/image33.png"/><Relationship Id="rId5" Type="http://schemas.openxmlformats.org/officeDocument/2006/relationships/image" Target="../media/image52.png"/><Relationship Id="rId4" Type="http://schemas.openxmlformats.org/officeDocument/2006/relationships/image" Target="../media/image3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8342"/>
            <a:ext cx="7620000" cy="6866342"/>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7988"/>
            <a:ext cx="8193742" cy="6865988"/>
          </a:xfrm>
          <a:blipFill dpi="0" rotWithShape="1">
            <a:blip r:embed="rId3" cstate="email">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4" y="3429000"/>
            <a:ext cx="4576762" cy="1027113"/>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339571325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email">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3" y="3429001"/>
            <a:ext cx="6268803" cy="527858"/>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16347276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a:xfrm>
            <a:off x="-1" y="0"/>
            <a:ext cx="8193742" cy="6869468"/>
          </a:xfrm>
          <a:blipFill dpi="0" rotWithShape="1">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a:blipFill>
        </p:spPr>
        <p:txBody>
          <a:bodyPr>
            <a:normAutofit/>
          </a:bodyPr>
          <a:lstStyle>
            <a:lvl1pPr marL="0" indent="0">
              <a:buNone/>
              <a:defRPr sz="800">
                <a:solidFill>
                  <a:schemeClr val="accent2"/>
                </a:solidFill>
              </a:defRPr>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30652" y="650104"/>
            <a:ext cx="6268803" cy="713183"/>
          </a:xfrm>
        </p:spPr>
        <p:txBody>
          <a:bodyPr anchor="t">
            <a:noAutofit/>
          </a:bodyPr>
          <a:lstStyle>
            <a:lvl1pPr algn="l">
              <a:defRPr sz="4000" b="1">
                <a:solidFill>
                  <a:schemeClr val="accent2"/>
                </a:solidFill>
                <a:latin typeface="+mn-lt"/>
              </a:defRPr>
            </a:lvl1pPr>
          </a:lstStyle>
          <a:p>
            <a:r>
              <a:rPr lang="nl-NL"/>
              <a:t>Inhoud</a:t>
            </a:r>
            <a:endParaRPr lang="en-GB"/>
          </a:p>
        </p:txBody>
      </p:sp>
      <p:sp>
        <p:nvSpPr>
          <p:cNvPr id="11" name="Tijdelijke aanduiding voor tekst 4">
            <a:extLst>
              <a:ext uri="{FF2B5EF4-FFF2-40B4-BE49-F238E27FC236}">
                <a16:creationId xmlns:a16="http://schemas.microsoft.com/office/drawing/2014/main" id="{FE21983F-CAEF-9747-927F-96EBA315E420}"/>
              </a:ext>
            </a:extLst>
          </p:cNvPr>
          <p:cNvSpPr>
            <a:spLocks noGrp="1" noChangeAspect="1"/>
          </p:cNvSpPr>
          <p:nvPr>
            <p:ph type="body" sz="quarter" idx="19" hasCustomPrompt="1"/>
          </p:nvPr>
        </p:nvSpPr>
        <p:spPr>
          <a:xfrm>
            <a:off x="705118" y="6235054"/>
            <a:ext cx="1155600" cy="378832"/>
          </a:xfrm>
          <a:blipFill>
            <a:blip r:embed="rId4"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7" name="Tijdelijke aanduiding voor tekst 6">
            <a:extLst>
              <a:ext uri="{FF2B5EF4-FFF2-40B4-BE49-F238E27FC236}">
                <a16:creationId xmlns:a16="http://schemas.microsoft.com/office/drawing/2014/main" id="{7C2D115D-BC8E-AA42-97DB-F587B6416E71}"/>
              </a:ext>
            </a:extLst>
          </p:cNvPr>
          <p:cNvSpPr>
            <a:spLocks noGrp="1"/>
          </p:cNvSpPr>
          <p:nvPr>
            <p:ph type="body" sz="quarter" idx="20" hasCustomPrompt="1"/>
          </p:nvPr>
        </p:nvSpPr>
        <p:spPr>
          <a:xfrm>
            <a:off x="655243" y="1800269"/>
            <a:ext cx="5762182" cy="2671977"/>
          </a:xfrm>
        </p:spPr>
        <p:txBody>
          <a:bodyPr>
            <a:noAutofit/>
          </a:bodyPr>
          <a:lstStyle>
            <a:lvl1pPr marL="0" indent="0">
              <a:lnSpc>
                <a:spcPct val="100000"/>
              </a:lnSpc>
              <a:spcBef>
                <a:spcPts val="0"/>
              </a:spcBef>
              <a:spcAft>
                <a:spcPts val="300"/>
              </a:spcAft>
              <a:buNone/>
              <a:tabLst>
                <a:tab pos="428625" algn="l"/>
              </a:tabLst>
              <a:defRPr sz="2000">
                <a:solidFill>
                  <a:schemeClr val="accent1"/>
                </a:solidFill>
              </a:defRPr>
            </a:lvl1pPr>
          </a:lstStyle>
          <a:p>
            <a:r>
              <a:rPr lang="nl-NL"/>
              <a:t>#1	Hoofdstuktitel</a:t>
            </a:r>
          </a:p>
          <a:p>
            <a:r>
              <a:rPr lang="nl-NL"/>
              <a:t>#2	Hoofdstuktitel</a:t>
            </a:r>
          </a:p>
          <a:p>
            <a:r>
              <a:rPr lang="nl-NL"/>
              <a:t>#3	Hoofdstuktitel</a:t>
            </a:r>
          </a:p>
          <a:p>
            <a:r>
              <a:rPr lang="nl-NL"/>
              <a:t>#4	Hoofdstuktitel</a:t>
            </a:r>
            <a:endParaRPr lang="en-GB"/>
          </a:p>
        </p:txBody>
      </p:sp>
    </p:spTree>
    <p:extLst>
      <p:ext uri="{BB962C8B-B14F-4D97-AF65-F5344CB8AC3E}">
        <p14:creationId xmlns:p14="http://schemas.microsoft.com/office/powerpoint/2010/main" val="271069537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ofdstukscherm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E3009A38-6C62-4FD3-A410-9865B56B4CCC}"/>
              </a:ext>
            </a:extLst>
          </p:cNvPr>
          <p:cNvSpPr>
            <a:spLocks noGrp="1" noChangeAspect="1"/>
          </p:cNvSpPr>
          <p:nvPr>
            <p:ph type="body" sz="quarter" idx="19" hasCustomPrompt="1"/>
          </p:nvPr>
        </p:nvSpPr>
        <p:spPr>
          <a:xfrm>
            <a:off x="705118" y="6235054"/>
            <a:ext cx="1155600" cy="378832"/>
          </a:xfrm>
          <a:blipFill>
            <a:blip r:embed="rId3" cstate="email">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327180596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email">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422369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scherm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9595195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2329616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ofdstukscherm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11113"/>
            <a:ext cx="9499387" cy="6858000"/>
          </a:xfrm>
          <a: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347519C6-65A0-4675-B7C4-940D94F0FA57}"/>
              </a:ext>
            </a:extLst>
          </p:cNvPr>
          <p:cNvSpPr>
            <a:spLocks noGrp="1" noChangeAspect="1"/>
          </p:cNvSpPr>
          <p:nvPr>
            <p:ph type="body" sz="quarter" idx="19" hasCustomPrompt="1"/>
          </p:nvPr>
        </p:nvSpPr>
        <p:spPr>
          <a:xfrm>
            <a:off x="705118" y="6235054"/>
            <a:ext cx="1155600" cy="378832"/>
          </a:xfrm>
          <a:blipFill>
            <a:blip r:embed="rId4"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8426793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4"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accent1"/>
                </a:solidFill>
              </a:defRPr>
            </a:lvl1pPr>
          </a:lstStyle>
          <a:p>
            <a:r>
              <a:rPr lang="nl-NL"/>
              <a:t>Hoofdstukonderdeel</a:t>
            </a:r>
            <a:endParaRPr lang="en-GB"/>
          </a:p>
        </p:txBody>
      </p:sp>
    </p:spTree>
    <p:extLst>
      <p:ext uri="{BB962C8B-B14F-4D97-AF65-F5344CB8AC3E}">
        <p14:creationId xmlns:p14="http://schemas.microsoft.com/office/powerpoint/2010/main" val="30972821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85F88717-53D7-6B45-A050-CBB11BEC689E}"/>
              </a:ext>
            </a:extLst>
          </p:cNvPr>
          <p:cNvSpPr>
            <a:spLocks noGrp="1"/>
          </p:cNvSpPr>
          <p:nvPr>
            <p:ph idx="1"/>
          </p:nvPr>
        </p:nvSpPr>
        <p:spPr>
          <a:xfrm>
            <a:off x="721822" y="1865444"/>
            <a:ext cx="9486703"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Tree>
    <p:extLst>
      <p:ext uri="{BB962C8B-B14F-4D97-AF65-F5344CB8AC3E}">
        <p14:creationId xmlns:p14="http://schemas.microsoft.com/office/powerpoint/2010/main" val="29171298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inhoud 2">
            <a:extLst>
              <a:ext uri="{FF2B5EF4-FFF2-40B4-BE49-F238E27FC236}">
                <a16:creationId xmlns:a16="http://schemas.microsoft.com/office/drawing/2014/main" id="{5D78D968-D576-664E-9F33-9FCD2F0B37CF}"/>
              </a:ext>
            </a:extLst>
          </p:cNvPr>
          <p:cNvSpPr>
            <a:spLocks noGrp="1"/>
          </p:cNvSpPr>
          <p:nvPr>
            <p:ph idx="1"/>
          </p:nvPr>
        </p:nvSpPr>
        <p:spPr>
          <a:xfrm>
            <a:off x="721822" y="1865444"/>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17" name="Tijdelijke aanduiding voor inhoud 2">
            <a:extLst>
              <a:ext uri="{FF2B5EF4-FFF2-40B4-BE49-F238E27FC236}">
                <a16:creationId xmlns:a16="http://schemas.microsoft.com/office/drawing/2014/main" id="{C0FEF1F6-E27A-FA48-820F-B983ADCA3AB7}"/>
              </a:ext>
            </a:extLst>
          </p:cNvPr>
          <p:cNvSpPr>
            <a:spLocks noGrp="1"/>
          </p:cNvSpPr>
          <p:nvPr>
            <p:ph idx="15"/>
          </p:nvPr>
        </p:nvSpPr>
        <p:spPr>
          <a:xfrm>
            <a:off x="6088148" y="1865443"/>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153342308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tekst en 1 foto">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DA6209EC-84DC-974D-989F-C406FE41ADC5}"/>
              </a:ext>
            </a:extLst>
          </p:cNvPr>
          <p:cNvSpPr>
            <a:spLocks noGrp="1"/>
          </p:cNvSpPr>
          <p:nvPr>
            <p:ph type="pic" sz="quarter" idx="13"/>
          </p:nvPr>
        </p:nvSpPr>
        <p:spPr>
          <a:xfrm>
            <a:off x="7495309" y="0"/>
            <a:ext cx="4696691"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623559"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4366953" cy="413382"/>
          </a:xfrm>
        </p:spPr>
        <p:txBody>
          <a:bodyPr/>
          <a:lstStyle>
            <a:lvl1pPr algn="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9" name="Tijdelijke aanduiding voor tekst 17">
            <a:extLst>
              <a:ext uri="{FF2B5EF4-FFF2-40B4-BE49-F238E27FC236}">
                <a16:creationId xmlns:a16="http://schemas.microsoft.com/office/drawing/2014/main" id="{608B0654-F3A7-5245-92A9-4598F71EDC8E}"/>
              </a:ext>
            </a:extLst>
          </p:cNvPr>
          <p:cNvSpPr>
            <a:spLocks noGrp="1" noChangeAspect="1"/>
          </p:cNvSpPr>
          <p:nvPr>
            <p:ph type="body" sz="quarter" idx="14" hasCustomPrompt="1"/>
          </p:nvPr>
        </p:nvSpPr>
        <p:spPr>
          <a:xfrm>
            <a:off x="11008090" y="6437256"/>
            <a:ext cx="54000" cy="54000"/>
          </a:xfrm>
          <a:blipFill>
            <a:blip r:embed="rId3" cstate="email">
              <a:alphaModFix/>
              <a:extLst>
                <a:ext uri="{28A0092B-C50C-407E-A947-70E740481C1C}">
                  <a14:useLocalDpi xmlns:a14="http://schemas.microsoft.com/office/drawing/2010/main"/>
                </a:ext>
              </a:extLst>
            </a:blip>
            <a:stretch>
              <a:fillRect/>
            </a:stretch>
          </a:blipFill>
        </p:spPr>
        <p:txBody>
          <a:bodyPr>
            <a:normAutofit/>
          </a:bodyPr>
          <a:lstStyle>
            <a:lvl1pPr>
              <a:defRPr sz="100"/>
            </a:lvl1pPr>
          </a:lstStyle>
          <a:p>
            <a:r>
              <a:rPr lang="en-GB"/>
              <a:t>    </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13" name="Tijdelijke aanduiding voor inhoud 2">
            <a:extLst>
              <a:ext uri="{FF2B5EF4-FFF2-40B4-BE49-F238E27FC236}">
                <a16:creationId xmlns:a16="http://schemas.microsoft.com/office/drawing/2014/main" id="{D1146742-910C-524A-BB8E-BFECC16D69CC}"/>
              </a:ext>
            </a:extLst>
          </p:cNvPr>
          <p:cNvSpPr>
            <a:spLocks noGrp="1"/>
          </p:cNvSpPr>
          <p:nvPr>
            <p:ph idx="15"/>
          </p:nvPr>
        </p:nvSpPr>
        <p:spPr>
          <a:xfrm>
            <a:off x="721822" y="1865444"/>
            <a:ext cx="6270649"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8656174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tekst en 2 foto'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925558"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afbeelding 11">
            <a:extLst>
              <a:ext uri="{FF2B5EF4-FFF2-40B4-BE49-F238E27FC236}">
                <a16:creationId xmlns:a16="http://schemas.microsoft.com/office/drawing/2014/main" id="{9F913598-A161-5148-BA48-176B4EA8E773}"/>
              </a:ext>
            </a:extLst>
          </p:cNvPr>
          <p:cNvSpPr>
            <a:spLocks noGrp="1"/>
          </p:cNvSpPr>
          <p:nvPr>
            <p:ph type="pic" sz="quarter" idx="13"/>
          </p:nvPr>
        </p:nvSpPr>
        <p:spPr>
          <a:xfrm>
            <a:off x="7735518" y="1865444"/>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3" name="Tijdelijke aanduiding voor afbeelding 11">
            <a:extLst>
              <a:ext uri="{FF2B5EF4-FFF2-40B4-BE49-F238E27FC236}">
                <a16:creationId xmlns:a16="http://schemas.microsoft.com/office/drawing/2014/main" id="{AFBCC523-DDB4-634F-B28B-2AE258705AF2}"/>
              </a:ext>
            </a:extLst>
          </p:cNvPr>
          <p:cNvSpPr>
            <a:spLocks noGrp="1"/>
          </p:cNvSpPr>
          <p:nvPr>
            <p:ph type="pic" sz="quarter" idx="14"/>
          </p:nvPr>
        </p:nvSpPr>
        <p:spPr>
          <a:xfrm>
            <a:off x="7735518" y="3960277"/>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4" name="Tijdelijke aanduiding voor inhoud 2">
            <a:extLst>
              <a:ext uri="{FF2B5EF4-FFF2-40B4-BE49-F238E27FC236}">
                <a16:creationId xmlns:a16="http://schemas.microsoft.com/office/drawing/2014/main" id="{90628DBB-C420-D448-90E4-3F0342CEEF35}"/>
              </a:ext>
            </a:extLst>
          </p:cNvPr>
          <p:cNvSpPr>
            <a:spLocks noGrp="1"/>
          </p:cNvSpPr>
          <p:nvPr>
            <p:ph idx="15"/>
          </p:nvPr>
        </p:nvSpPr>
        <p:spPr>
          <a:xfrm>
            <a:off x="721822" y="1865444"/>
            <a:ext cx="6533803" cy="4010279"/>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13775120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tekst en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4" name="Tijdelijke aanduiding voor grafiek 7">
            <a:extLst>
              <a:ext uri="{FF2B5EF4-FFF2-40B4-BE49-F238E27FC236}">
                <a16:creationId xmlns:a16="http://schemas.microsoft.com/office/drawing/2014/main" id="{3A6DAB2D-4C95-9A4C-8138-B2FDC8CABE8C}"/>
              </a:ext>
            </a:extLst>
          </p:cNvPr>
          <p:cNvSpPr>
            <a:spLocks noGrp="1"/>
          </p:cNvSpPr>
          <p:nvPr>
            <p:ph type="chart" sz="quarter" idx="14"/>
          </p:nvPr>
        </p:nvSpPr>
        <p:spPr>
          <a:xfrm>
            <a:off x="5856051" y="1865444"/>
            <a:ext cx="5472349" cy="3960681"/>
          </a:xfrm>
        </p:spPr>
        <p:txBody>
          <a:bodyPr tIns="216000">
            <a:normAutofit/>
          </a:bodyPr>
          <a:lstStyle>
            <a:lvl1pPr algn="ctr">
              <a:defRPr sz="1800"/>
            </a:lvl1pPr>
          </a:lstStyle>
          <a:p>
            <a:r>
              <a:rPr lang="nl-NL"/>
              <a:t>Klik op het pictogram als u een grafiek wilt toevoegen</a:t>
            </a:r>
            <a:endParaRPr lang="en-GB"/>
          </a:p>
        </p:txBody>
      </p:sp>
      <p:sp>
        <p:nvSpPr>
          <p:cNvPr id="13" name="Tijdelijke aanduiding voor inhoud 2">
            <a:extLst>
              <a:ext uri="{FF2B5EF4-FFF2-40B4-BE49-F238E27FC236}">
                <a16:creationId xmlns:a16="http://schemas.microsoft.com/office/drawing/2014/main" id="{CD9E9183-ABE5-874B-9E28-2E7BC8BFDA87}"/>
              </a:ext>
            </a:extLst>
          </p:cNvPr>
          <p:cNvSpPr>
            <a:spLocks noGrp="1"/>
          </p:cNvSpPr>
          <p:nvPr>
            <p:ph idx="15"/>
          </p:nvPr>
        </p:nvSpPr>
        <p:spPr>
          <a:xfrm>
            <a:off x="721823" y="1865444"/>
            <a:ext cx="4818366"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36789680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tekst en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3" name="Tijdelijke aanduiding voor tabel 6">
            <a:extLst>
              <a:ext uri="{FF2B5EF4-FFF2-40B4-BE49-F238E27FC236}">
                <a16:creationId xmlns:a16="http://schemas.microsoft.com/office/drawing/2014/main" id="{A79BED16-A602-A242-ACAB-7381481C71CE}"/>
              </a:ext>
            </a:extLst>
          </p:cNvPr>
          <p:cNvSpPr>
            <a:spLocks noGrp="1"/>
          </p:cNvSpPr>
          <p:nvPr>
            <p:ph type="tbl" sz="quarter" idx="15"/>
          </p:nvPr>
        </p:nvSpPr>
        <p:spPr>
          <a:xfrm>
            <a:off x="5837238" y="1865313"/>
            <a:ext cx="5491162" cy="3960812"/>
          </a:xfrm>
        </p:spPr>
        <p:txBody>
          <a:bodyPr tIns="216000">
            <a:normAutofit/>
          </a:bodyPr>
          <a:lstStyle>
            <a:lvl1pPr algn="ctr">
              <a:defRPr sz="1800"/>
            </a:lvl1pPr>
          </a:lstStyle>
          <a:p>
            <a:r>
              <a:rPr lang="nl-NL"/>
              <a:t>Klik op het pictogram als u een tabel wilt toevoegen</a:t>
            </a:r>
            <a:endParaRPr lang="en-GB"/>
          </a:p>
        </p:txBody>
      </p:sp>
      <p:sp>
        <p:nvSpPr>
          <p:cNvPr id="14" name="Tijdelijke aanduiding voor inhoud 2">
            <a:extLst>
              <a:ext uri="{FF2B5EF4-FFF2-40B4-BE49-F238E27FC236}">
                <a16:creationId xmlns:a16="http://schemas.microsoft.com/office/drawing/2014/main" id="{BCC52FDA-A2B0-8A43-8984-6F81E6E6F88F}"/>
              </a:ext>
            </a:extLst>
          </p:cNvPr>
          <p:cNvSpPr>
            <a:spLocks noGrp="1"/>
          </p:cNvSpPr>
          <p:nvPr>
            <p:ph idx="16"/>
          </p:nvPr>
        </p:nvSpPr>
        <p:spPr>
          <a:xfrm>
            <a:off x="721823" y="1865444"/>
            <a:ext cx="4882912"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38685988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screen beeld">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email">
              <a:extLst>
                <a:ext uri="{28A0092B-C50C-407E-A947-70E740481C1C}">
                  <a14:useLocalDpi xmlns:a14="http://schemas.microsoft.com/office/drawing/2010/main"/>
                </a:ext>
              </a:extLst>
            </a:blip>
            <a:stretch>
              <a:fillRect/>
            </a:stretch>
          </a:blipFill>
        </p:spPr>
        <p:txBody>
          <a:bodyPr/>
          <a:lstStyle/>
          <a:p>
            <a:r>
              <a:rPr lang="en-GB"/>
              <a:t>      </a:t>
            </a:r>
          </a:p>
        </p:txBody>
      </p:sp>
    </p:spTree>
    <p:extLst>
      <p:ext uri="{BB962C8B-B14F-4D97-AF65-F5344CB8AC3E}">
        <p14:creationId xmlns:p14="http://schemas.microsoft.com/office/powerpoint/2010/main" val="110393566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lumMod val="95000"/>
          </a:schemeClr>
        </a:solidFill>
        <a:effectLst/>
      </p:bgPr>
    </p:bg>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email">
              <a:extLst>
                <a:ext uri="{28A0092B-C50C-407E-A947-70E740481C1C}">
                  <a14:useLocalDpi xmlns:a14="http://schemas.microsoft.com/office/drawing/2010/main"/>
                </a:ext>
              </a:extLst>
            </a:blip>
            <a:stretch>
              <a:fillRect/>
            </a:stretch>
          </a:blipFill>
        </p:spPr>
        <p:txBody>
          <a:bodyPr/>
          <a:lstStyle/>
          <a:p>
            <a:r>
              <a:rPr lang="en-GB"/>
              <a:t>      </a:t>
            </a:r>
          </a:p>
        </p:txBody>
      </p:sp>
      <p:sp>
        <p:nvSpPr>
          <p:cNvPr id="5" name="Tijdelijke aanduiding voor tekst 4">
            <a:extLst>
              <a:ext uri="{FF2B5EF4-FFF2-40B4-BE49-F238E27FC236}">
                <a16:creationId xmlns:a16="http://schemas.microsoft.com/office/drawing/2014/main" id="{D6C02777-5792-1F46-A831-8BCFA0C99E98}"/>
              </a:ext>
            </a:extLst>
          </p:cNvPr>
          <p:cNvSpPr>
            <a:spLocks noGrp="1"/>
          </p:cNvSpPr>
          <p:nvPr>
            <p:ph type="body" sz="quarter" idx="13" hasCustomPrompt="1"/>
          </p:nvPr>
        </p:nvSpPr>
        <p:spPr>
          <a:xfrm>
            <a:off x="2432050" y="1343025"/>
            <a:ext cx="5816600" cy="2767013"/>
          </a:xfrm>
        </p:spPr>
        <p:txBody>
          <a:bodyPr>
            <a:noAutofit/>
          </a:bodyPr>
          <a:lstStyle>
            <a:lvl1pPr>
              <a:defRPr sz="3600" b="1">
                <a:solidFill>
                  <a:schemeClr val="bg2">
                    <a:lumMod val="25000"/>
                  </a:schemeClr>
                </a:solidFill>
              </a:defRPr>
            </a:lvl1pPr>
          </a:lstStyle>
          <a:p>
            <a:r>
              <a:rPr lang="nl-NL"/>
              <a:t>“Quote”</a:t>
            </a:r>
            <a:endParaRPr lang="en-GB"/>
          </a:p>
        </p:txBody>
      </p:sp>
    </p:spTree>
    <p:extLst>
      <p:ext uri="{BB962C8B-B14F-4D97-AF65-F5344CB8AC3E}">
        <p14:creationId xmlns:p14="http://schemas.microsoft.com/office/powerpoint/2010/main" val="142386862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ind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email">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27858357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ind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email">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email">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175938752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p:cNvSpPr>
            <a:spLocks noGrp="1"/>
          </p:cNvSpPr>
          <p:nvPr>
            <p:ph type="dt" sz="half" idx="10"/>
          </p:nvPr>
        </p:nvSpPr>
        <p:spPr/>
        <p:txBody>
          <a:bodyPr/>
          <a:lstStyle>
            <a:lvl1pPr>
              <a:defRPr sz="1000" smtClean="0"/>
            </a:lvl1pPr>
          </a:lstStyle>
          <a:p>
            <a:pPr>
              <a:defRPr/>
            </a:pPr>
            <a:r>
              <a:rPr lang="nl-BE"/>
              <a:t>maart 2023</a:t>
            </a:r>
            <a:endParaRPr lang="nl-NL"/>
          </a:p>
        </p:txBody>
      </p:sp>
      <p:sp>
        <p:nvSpPr>
          <p:cNvPr id="6" name="Tijdelijke aanduiding voor voettekst 4"/>
          <p:cNvSpPr>
            <a:spLocks noGrp="1"/>
          </p:cNvSpPr>
          <p:nvPr>
            <p:ph type="ftr" sz="quarter" idx="11"/>
          </p:nvPr>
        </p:nvSpPr>
        <p:spPr/>
        <p:txBody>
          <a:bodyPr/>
          <a:lstStyle>
            <a:lvl1pPr>
              <a:defRPr/>
            </a:lvl1pPr>
          </a:lstStyle>
          <a:p>
            <a:pPr>
              <a:defRPr/>
            </a:pPr>
            <a:r>
              <a:rPr lang="nl-NL"/>
              <a:t>Infovergadering afkoppeling riolering</a:t>
            </a:r>
          </a:p>
        </p:txBody>
      </p:sp>
      <p:sp>
        <p:nvSpPr>
          <p:cNvPr id="7" name="Tijdelijke aanduiding voor dianummer 5"/>
          <p:cNvSpPr>
            <a:spLocks noGrp="1"/>
          </p:cNvSpPr>
          <p:nvPr>
            <p:ph type="sldNum" sz="quarter" idx="12"/>
          </p:nvPr>
        </p:nvSpPr>
        <p:spPr/>
        <p:txBody>
          <a:bodyPr/>
          <a:lstStyle>
            <a:lvl1pPr>
              <a:defRPr/>
            </a:lvl1pPr>
          </a:lstStyle>
          <a:p>
            <a:pPr>
              <a:defRPr/>
            </a:pPr>
            <a:fld id="{053DA221-1680-4976-95E3-555D42960F1F}" type="slidenum">
              <a:rPr lang="nl-NL"/>
              <a:pPr>
                <a:defRPr/>
              </a:pPr>
              <a:t>‹nr.›</a:t>
            </a:fld>
            <a:endParaRPr lang="nl-NL"/>
          </a:p>
        </p:txBody>
      </p:sp>
      <p:pic>
        <p:nvPicPr>
          <p:cNvPr id="8" name="Afbeelding 7">
            <a:extLst>
              <a:ext uri="{FF2B5EF4-FFF2-40B4-BE49-F238E27FC236}">
                <a16:creationId xmlns:a16="http://schemas.microsoft.com/office/drawing/2014/main" id="{612DFC77-BACE-EE4C-BC4B-93F7B90492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Tree>
    <p:extLst>
      <p:ext uri="{BB962C8B-B14F-4D97-AF65-F5344CB8AC3E}">
        <p14:creationId xmlns:p14="http://schemas.microsoft.com/office/powerpoint/2010/main" val="403035031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63339" y="1977092"/>
            <a:ext cx="3665328" cy="899792"/>
          </a:xfrm>
          <a:prstGeom prst="rect">
            <a:avLst/>
          </a:prstGeom>
        </p:spPr>
      </p:pic>
      <p:sp>
        <p:nvSpPr>
          <p:cNvPr id="2" name="Title 1"/>
          <p:cNvSpPr>
            <a:spLocks noGrp="1"/>
          </p:cNvSpPr>
          <p:nvPr>
            <p:ph type="ctrTitle"/>
          </p:nvPr>
        </p:nvSpPr>
        <p:spPr>
          <a:xfrm>
            <a:off x="1058781" y="3460177"/>
            <a:ext cx="10074443" cy="480131"/>
          </a:xfrm>
        </p:spPr>
        <p:txBody>
          <a:bodyPr wrap="square" lIns="0" anchor="b">
            <a:spAutoFit/>
          </a:bodyPr>
          <a:lstStyle>
            <a:lvl1pPr algn="ctr">
              <a:defRPr sz="2800" b="1"/>
            </a:lvl1pPr>
          </a:lstStyle>
          <a:p>
            <a:r>
              <a:rPr lang="nl-NL"/>
              <a:t>Klik om de stijl te bewerken</a:t>
            </a:r>
            <a:endParaRPr lang="en-US" dirty="0"/>
          </a:p>
        </p:txBody>
      </p:sp>
      <p:sp>
        <p:nvSpPr>
          <p:cNvPr id="3" name="Subtitle 2"/>
          <p:cNvSpPr>
            <a:spLocks noGrp="1"/>
          </p:cNvSpPr>
          <p:nvPr>
            <p:ph type="subTitle" idx="1"/>
          </p:nvPr>
        </p:nvSpPr>
        <p:spPr>
          <a:xfrm>
            <a:off x="1058781" y="3837199"/>
            <a:ext cx="10074443" cy="400110"/>
          </a:xfrm>
        </p:spPr>
        <p:txBody>
          <a:bodyPr wrap="square" lIns="0">
            <a:spAutoFit/>
          </a:bodyPr>
          <a:lstStyle>
            <a:lvl1pPr marL="0" indent="0" algn="ctr">
              <a:buNone/>
              <a:defRPr sz="2000">
                <a:solidFill>
                  <a:schemeClr val="accent2"/>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nl-NL"/>
              <a:t>Klik om de ondertitelstijl van het model te bewerken</a:t>
            </a:r>
            <a:endParaRPr lang="en-US"/>
          </a:p>
        </p:txBody>
      </p:sp>
    </p:spTree>
    <p:extLst>
      <p:ext uri="{BB962C8B-B14F-4D97-AF65-F5344CB8AC3E}">
        <p14:creationId xmlns:p14="http://schemas.microsoft.com/office/powerpoint/2010/main" val="38510705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rst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2" name="Picture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7" name="Picture 2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2414" y="673209"/>
            <a:ext cx="4423749" cy="1085975"/>
          </a:xfrm>
          <a:prstGeom prst="rect">
            <a:avLst/>
          </a:prstGeom>
        </p:spPr>
      </p:pic>
      <p:sp>
        <p:nvSpPr>
          <p:cNvPr id="3" name="Date Placeholder 2"/>
          <p:cNvSpPr>
            <a:spLocks noGrp="1"/>
          </p:cNvSpPr>
          <p:nvPr>
            <p:ph type="dt" sz="half" idx="10"/>
          </p:nvPr>
        </p:nvSpPr>
        <p:spPr/>
        <p:txBody>
          <a:bodyPr/>
          <a:lstStyle/>
          <a:p>
            <a:fld id="{3ABB9E18-5D5E-F249-B827-72368B049A4E}"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1"/>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extBox 5"/>
          <p:cNvSpPr txBox="1"/>
          <p:nvPr/>
        </p:nvSpPr>
        <p:spPr>
          <a:xfrm>
            <a:off x="662237" y="2777650"/>
            <a:ext cx="2326763" cy="722996"/>
          </a:xfrm>
          <a:prstGeom prst="rect">
            <a:avLst/>
          </a:prstGeom>
          <a:noFill/>
        </p:spPr>
        <p:txBody>
          <a:bodyPr wrap="square" lIns="0" tIns="0" rIns="0" bIns="0" rtlCol="0" anchor="ctr" anchorCtr="0">
            <a:noAutofit/>
          </a:bodyPr>
          <a:lstStyle/>
          <a:p>
            <a:pPr defTabSz="914332">
              <a:lnSpc>
                <a:spcPts val="4000"/>
              </a:lnSpc>
              <a:spcBef>
                <a:spcPts val="800"/>
              </a:spcBef>
            </a:pPr>
            <a:r>
              <a:rPr lang="en-US" sz="4267" dirty="0">
                <a:solidFill>
                  <a:srgbClr val="082C58"/>
                </a:solidFill>
              </a:rPr>
              <a:t>Creating </a:t>
            </a:r>
          </a:p>
        </p:txBody>
      </p:sp>
      <p:sp>
        <p:nvSpPr>
          <p:cNvPr id="7" name="Rectangle 6"/>
          <p:cNvSpPr/>
          <p:nvPr/>
        </p:nvSpPr>
        <p:spPr>
          <a:xfrm>
            <a:off x="2616825" y="2880006"/>
            <a:ext cx="3136051" cy="733919"/>
          </a:xfrm>
          <a:prstGeom prst="rect">
            <a:avLst/>
          </a:prstGeom>
        </p:spPr>
        <p:txBody>
          <a:bodyPr wrap="none">
            <a:spAutoFit/>
          </a:bodyPr>
          <a:lstStyle/>
          <a:p>
            <a:pPr defTabSz="914332">
              <a:lnSpc>
                <a:spcPts val="4000"/>
              </a:lnSpc>
              <a:spcBef>
                <a:spcPts val="800"/>
              </a:spcBef>
            </a:pPr>
            <a:r>
              <a:rPr lang="en-US" sz="8800" b="1" dirty="0">
                <a:solidFill>
                  <a:srgbClr val="082C58"/>
                </a:solidFill>
              </a:rPr>
              <a:t>Value</a:t>
            </a:r>
          </a:p>
        </p:txBody>
      </p:sp>
      <p:sp>
        <p:nvSpPr>
          <p:cNvPr id="8" name="Rectangle 7"/>
          <p:cNvSpPr/>
          <p:nvPr/>
        </p:nvSpPr>
        <p:spPr>
          <a:xfrm>
            <a:off x="527155" y="3546722"/>
            <a:ext cx="3087076" cy="671659"/>
          </a:xfrm>
          <a:prstGeom prst="rect">
            <a:avLst/>
          </a:prstGeom>
        </p:spPr>
        <p:txBody>
          <a:bodyPr wrap="square">
            <a:spAutoFit/>
          </a:bodyPr>
          <a:lstStyle/>
          <a:p>
            <a:pPr defTabSz="914332">
              <a:lnSpc>
                <a:spcPts val="4000"/>
              </a:lnSpc>
              <a:spcBef>
                <a:spcPts val="800"/>
              </a:spcBef>
            </a:pPr>
            <a:r>
              <a:rPr lang="en-US" sz="6667" dirty="0">
                <a:solidFill>
                  <a:srgbClr val="082C58"/>
                </a:solidFill>
              </a:rPr>
              <a:t>beyond </a:t>
            </a:r>
          </a:p>
        </p:txBody>
      </p:sp>
      <p:sp>
        <p:nvSpPr>
          <p:cNvPr id="9" name="Rectangle 8"/>
          <p:cNvSpPr/>
          <p:nvPr/>
        </p:nvSpPr>
        <p:spPr>
          <a:xfrm>
            <a:off x="1810483" y="4355558"/>
            <a:ext cx="4031873" cy="687239"/>
          </a:xfrm>
          <a:prstGeom prst="rect">
            <a:avLst/>
          </a:prstGeom>
        </p:spPr>
        <p:txBody>
          <a:bodyPr wrap="none">
            <a:spAutoFit/>
          </a:bodyPr>
          <a:lstStyle/>
          <a:p>
            <a:pPr defTabSz="914332">
              <a:lnSpc>
                <a:spcPts val="4000"/>
              </a:lnSpc>
              <a:spcBef>
                <a:spcPts val="800"/>
              </a:spcBef>
            </a:pPr>
            <a:r>
              <a:rPr lang="en-US" sz="7200" dirty="0">
                <a:solidFill>
                  <a:srgbClr val="082C58"/>
                </a:solidFill>
              </a:rPr>
              <a:t>the </a:t>
            </a:r>
            <a:r>
              <a:rPr lang="en-US" sz="7200" b="1" dirty="0">
                <a:solidFill>
                  <a:srgbClr val="082C58"/>
                </a:solidFill>
              </a:rPr>
              <a:t>Build</a:t>
            </a:r>
          </a:p>
        </p:txBody>
      </p:sp>
      <p:sp>
        <p:nvSpPr>
          <p:cNvPr id="23" name="TextBox 22"/>
          <p:cNvSpPr txBox="1"/>
          <p:nvPr/>
        </p:nvSpPr>
        <p:spPr>
          <a:xfrm>
            <a:off x="662237" y="2777650"/>
            <a:ext cx="2326763" cy="722996"/>
          </a:xfrm>
          <a:prstGeom prst="rect">
            <a:avLst/>
          </a:prstGeom>
          <a:noFill/>
        </p:spPr>
        <p:txBody>
          <a:bodyPr wrap="square" lIns="0" tIns="0" rIns="0" bIns="0" rtlCol="0" anchor="ctr" anchorCtr="0">
            <a:noAutofit/>
          </a:bodyPr>
          <a:lstStyle/>
          <a:p>
            <a:pPr defTabSz="914332">
              <a:lnSpc>
                <a:spcPts val="4000"/>
              </a:lnSpc>
              <a:spcBef>
                <a:spcPts val="800"/>
              </a:spcBef>
            </a:pPr>
            <a:r>
              <a:rPr lang="en-US" sz="4267" dirty="0">
                <a:solidFill>
                  <a:srgbClr val="082C58"/>
                </a:solidFill>
              </a:rPr>
              <a:t>Creating </a:t>
            </a:r>
          </a:p>
        </p:txBody>
      </p:sp>
      <p:sp>
        <p:nvSpPr>
          <p:cNvPr id="24" name="Rectangle 23"/>
          <p:cNvSpPr/>
          <p:nvPr/>
        </p:nvSpPr>
        <p:spPr>
          <a:xfrm>
            <a:off x="2616825" y="2880006"/>
            <a:ext cx="3136051" cy="733919"/>
          </a:xfrm>
          <a:prstGeom prst="rect">
            <a:avLst/>
          </a:prstGeom>
        </p:spPr>
        <p:txBody>
          <a:bodyPr wrap="none">
            <a:spAutoFit/>
          </a:bodyPr>
          <a:lstStyle/>
          <a:p>
            <a:pPr defTabSz="914332">
              <a:lnSpc>
                <a:spcPts val="4000"/>
              </a:lnSpc>
              <a:spcBef>
                <a:spcPts val="800"/>
              </a:spcBef>
            </a:pPr>
            <a:r>
              <a:rPr lang="en-US" sz="8800" b="1" dirty="0">
                <a:solidFill>
                  <a:srgbClr val="082C58"/>
                </a:solidFill>
              </a:rPr>
              <a:t>Value</a:t>
            </a:r>
          </a:p>
        </p:txBody>
      </p:sp>
      <p:sp>
        <p:nvSpPr>
          <p:cNvPr id="25" name="Rectangle 24"/>
          <p:cNvSpPr/>
          <p:nvPr/>
        </p:nvSpPr>
        <p:spPr>
          <a:xfrm>
            <a:off x="527155" y="3546722"/>
            <a:ext cx="3087076" cy="671659"/>
          </a:xfrm>
          <a:prstGeom prst="rect">
            <a:avLst/>
          </a:prstGeom>
        </p:spPr>
        <p:txBody>
          <a:bodyPr wrap="square">
            <a:spAutoFit/>
          </a:bodyPr>
          <a:lstStyle/>
          <a:p>
            <a:pPr defTabSz="914332">
              <a:lnSpc>
                <a:spcPts val="4000"/>
              </a:lnSpc>
              <a:spcBef>
                <a:spcPts val="800"/>
              </a:spcBef>
            </a:pPr>
            <a:r>
              <a:rPr lang="en-US" sz="6667" dirty="0">
                <a:solidFill>
                  <a:srgbClr val="082C58"/>
                </a:solidFill>
              </a:rPr>
              <a:t>beyond </a:t>
            </a:r>
          </a:p>
        </p:txBody>
      </p:sp>
      <p:sp>
        <p:nvSpPr>
          <p:cNvPr id="26" name="Rectangle 25"/>
          <p:cNvSpPr/>
          <p:nvPr/>
        </p:nvSpPr>
        <p:spPr>
          <a:xfrm>
            <a:off x="1810483" y="4355558"/>
            <a:ext cx="4031873" cy="687239"/>
          </a:xfrm>
          <a:prstGeom prst="rect">
            <a:avLst/>
          </a:prstGeom>
        </p:spPr>
        <p:txBody>
          <a:bodyPr wrap="none">
            <a:spAutoFit/>
          </a:bodyPr>
          <a:lstStyle/>
          <a:p>
            <a:pPr defTabSz="914332">
              <a:lnSpc>
                <a:spcPts val="4000"/>
              </a:lnSpc>
              <a:spcBef>
                <a:spcPts val="800"/>
              </a:spcBef>
            </a:pPr>
            <a:r>
              <a:rPr lang="en-US" sz="7200" dirty="0">
                <a:solidFill>
                  <a:srgbClr val="082C58"/>
                </a:solidFill>
              </a:rPr>
              <a:t>the </a:t>
            </a:r>
            <a:r>
              <a:rPr lang="en-US" sz="7200" b="1" dirty="0">
                <a:solidFill>
                  <a:srgbClr val="082C58"/>
                </a:solidFill>
              </a:rPr>
              <a:t>Build</a:t>
            </a:r>
          </a:p>
        </p:txBody>
      </p:sp>
    </p:spTree>
    <p:extLst>
      <p:ext uri="{BB962C8B-B14F-4D97-AF65-F5344CB8AC3E}">
        <p14:creationId xmlns:p14="http://schemas.microsoft.com/office/powerpoint/2010/main" val="626057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1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385682" y="2631334"/>
            <a:ext cx="5875420" cy="1304972"/>
          </a:xfrm>
        </p:spPr>
        <p:txBody>
          <a:bodyPr vert="horz" wrap="square" lIns="0" tIns="45720" rIns="91440" bIns="45720" rtlCol="0" anchor="ctr" anchorCtr="0">
            <a:spAutoFit/>
          </a:bodyPr>
          <a:lstStyle>
            <a:lvl1pPr>
              <a:defRPr lang="en-US" sz="4267" b="1" dirty="0">
                <a:latin typeface="Arial Narrow" panose="020B0606020202030204" pitchFamily="34" charset="0"/>
              </a:defRPr>
            </a:lvl1pPr>
          </a:lstStyle>
          <a:p>
            <a:pPr lvl="0"/>
            <a:r>
              <a:rPr lang="en-US" dirty="0"/>
              <a:t>Creating Value</a:t>
            </a:r>
            <a:br>
              <a:rPr lang="en-US" dirty="0"/>
            </a:br>
            <a:r>
              <a:rPr lang="en-US" dirty="0"/>
              <a:t>beyond the Build</a:t>
            </a:r>
          </a:p>
        </p:txBody>
      </p:sp>
      <p:sp>
        <p:nvSpPr>
          <p:cNvPr id="3" name="Rectangle 2"/>
          <p:cNvSpPr/>
          <p:nvPr userDrawn="1"/>
        </p:nvSpPr>
        <p:spPr>
          <a:xfrm>
            <a:off x="360828" y="4084320"/>
            <a:ext cx="2092960" cy="802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2400"/>
          </a:p>
        </p:txBody>
      </p:sp>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3002" y="4081035"/>
            <a:ext cx="2621127" cy="643453"/>
          </a:xfrm>
          <a:prstGeom prst="rect">
            <a:avLst/>
          </a:prstGeom>
        </p:spPr>
      </p:pic>
    </p:spTree>
    <p:extLst>
      <p:ext uri="{BB962C8B-B14F-4D97-AF65-F5344CB8AC3E}">
        <p14:creationId xmlns:p14="http://schemas.microsoft.com/office/powerpoint/2010/main" val="37904702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0BC780BC-9332-41F8-BD46-F642D6D7E0C2}"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pic>
        <p:nvPicPr>
          <p:cNvPr id="5" name="Picture 4">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sp>
        <p:nvSpPr>
          <p:cNvPr id="12" name="TextBox 11"/>
          <p:cNvSpPr txBox="1"/>
          <p:nvPr/>
        </p:nvSpPr>
        <p:spPr>
          <a:xfrm>
            <a:off x="-2" y="1219202"/>
            <a:ext cx="198017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BUILDINGS</a:t>
            </a:r>
          </a:p>
        </p:txBody>
      </p:sp>
      <p:sp>
        <p:nvSpPr>
          <p:cNvPr id="14" name="Rectangle 13"/>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pic>
        <p:nvPicPr>
          <p:cNvPr id="15" name="Picture 14">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16"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7"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18" name="TextBox 17"/>
          <p:cNvSpPr txBox="1"/>
          <p:nvPr/>
        </p:nvSpPr>
        <p:spPr>
          <a:xfrm>
            <a:off x="-2" y="1219202"/>
            <a:ext cx="198017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BUILDINGS</a:t>
            </a:r>
          </a:p>
        </p:txBody>
      </p:sp>
    </p:spTree>
    <p:extLst>
      <p:ext uri="{BB962C8B-B14F-4D97-AF65-F5344CB8AC3E}">
        <p14:creationId xmlns:p14="http://schemas.microsoft.com/office/powerpoint/2010/main" val="2173053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A88191B7-C761-4FDA-B6C3-A2E26E750AB5}"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pic>
        <p:nvPicPr>
          <p:cNvPr id="18" name="Picture 17">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12" name="TextBox 11"/>
          <p:cNvSpPr txBox="1"/>
          <p:nvPr/>
        </p:nvSpPr>
        <p:spPr>
          <a:xfrm>
            <a:off x="0" y="1219202"/>
            <a:ext cx="198018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MARINE WORKS</a:t>
            </a:r>
          </a:p>
        </p:txBody>
      </p:sp>
      <p:sp>
        <p:nvSpPr>
          <p:cNvPr id="14" name="Rectangle 13"/>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15"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6"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pic>
        <p:nvPicPr>
          <p:cNvPr id="17" name="Picture 1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20" name="TextBox 19"/>
          <p:cNvSpPr txBox="1"/>
          <p:nvPr/>
        </p:nvSpPr>
        <p:spPr>
          <a:xfrm>
            <a:off x="0" y="1219202"/>
            <a:ext cx="198018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MARINE WORKS</a:t>
            </a:r>
          </a:p>
        </p:txBody>
      </p:sp>
    </p:spTree>
    <p:extLst>
      <p:ext uri="{BB962C8B-B14F-4D97-AF65-F5344CB8AC3E}">
        <p14:creationId xmlns:p14="http://schemas.microsoft.com/office/powerpoint/2010/main" val="412631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D654D67D-C422-476D-B210-99568C1DB23A}"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pic>
        <p:nvPicPr>
          <p:cNvPr id="17" name="Picture 1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12" name="TextBox 11"/>
          <p:cNvSpPr txBox="1"/>
          <p:nvPr/>
        </p:nvSpPr>
        <p:spPr>
          <a:xfrm>
            <a:off x="1" y="1219202"/>
            <a:ext cx="1980187"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INFRASTRUCTURE</a:t>
            </a:r>
          </a:p>
        </p:txBody>
      </p:sp>
      <p:sp>
        <p:nvSpPr>
          <p:cNvPr id="14" name="Rectangle 13"/>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15"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6"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pic>
        <p:nvPicPr>
          <p:cNvPr id="18" name="Picture 17">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20" name="TextBox 19"/>
          <p:cNvSpPr txBox="1"/>
          <p:nvPr/>
        </p:nvSpPr>
        <p:spPr>
          <a:xfrm>
            <a:off x="1" y="1219202"/>
            <a:ext cx="1980187"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INFRASTRUCTURE</a:t>
            </a:r>
          </a:p>
        </p:txBody>
      </p:sp>
    </p:spTree>
    <p:extLst>
      <p:ext uri="{BB962C8B-B14F-4D97-AF65-F5344CB8AC3E}">
        <p14:creationId xmlns:p14="http://schemas.microsoft.com/office/powerpoint/2010/main" val="3238116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0EE186DD-9511-4AEF-8225-1E856039CD2B}"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pic>
        <p:nvPicPr>
          <p:cNvPr id="16" name="Picture 15">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12" name="TextBox 11"/>
          <p:cNvSpPr txBox="1"/>
          <p:nvPr/>
        </p:nvSpPr>
        <p:spPr>
          <a:xfrm>
            <a:off x="2" y="1219202"/>
            <a:ext cx="1980177"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INDUSTRY</a:t>
            </a:r>
          </a:p>
        </p:txBody>
      </p:sp>
      <p:sp>
        <p:nvSpPr>
          <p:cNvPr id="14" name="Rectangle 13"/>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15"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7"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pic>
        <p:nvPicPr>
          <p:cNvPr id="18" name="Picture 17">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20" name="TextBox 19"/>
          <p:cNvSpPr txBox="1"/>
          <p:nvPr/>
        </p:nvSpPr>
        <p:spPr>
          <a:xfrm>
            <a:off x="2" y="1219202"/>
            <a:ext cx="1980177"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INDUSTRY</a:t>
            </a:r>
          </a:p>
        </p:txBody>
      </p:sp>
    </p:spTree>
    <p:extLst>
      <p:ext uri="{BB962C8B-B14F-4D97-AF65-F5344CB8AC3E}">
        <p14:creationId xmlns:p14="http://schemas.microsoft.com/office/powerpoint/2010/main" val="2522720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57D47B90-0559-42B6-9F5D-E4CC6D4EB07F}"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grpSp>
        <p:nvGrpSpPr>
          <p:cNvPr id="5" name="Group 4"/>
          <p:cNvGrpSpPr/>
          <p:nvPr/>
        </p:nvGrpSpPr>
        <p:grpSpPr>
          <a:xfrm>
            <a:off x="1" y="4"/>
            <a:ext cx="1982183" cy="6203211"/>
            <a:chOff x="-1" y="2"/>
            <a:chExt cx="1486637" cy="4652408"/>
          </a:xfrm>
        </p:grpSpPr>
        <p:pic>
          <p:nvPicPr>
            <p:cNvPr id="12" name="Picture 11">
              <a:hlinkClick r:id="" action="ppaction://noaction"/>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
              <a:ext cx="1485134" cy="1144474"/>
            </a:xfrm>
            <a:prstGeom prst="rect">
              <a:avLst/>
            </a:prstGeom>
          </p:spPr>
        </p:pic>
        <p:pic>
          <p:nvPicPr>
            <p:cNvPr id="14" name="Picture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144475"/>
              <a:ext cx="1486637" cy="3507935"/>
            </a:xfrm>
            <a:prstGeom prst="rect">
              <a:avLst/>
            </a:prstGeom>
          </p:spPr>
        </p:pic>
      </p:grpSp>
      <p:sp>
        <p:nvSpPr>
          <p:cNvPr id="15" name="TextBox 14"/>
          <p:cNvSpPr txBox="1"/>
          <p:nvPr/>
        </p:nvSpPr>
        <p:spPr>
          <a:xfrm>
            <a:off x="0" y="1219202"/>
            <a:ext cx="198018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ENVIRONMENT</a:t>
            </a:r>
          </a:p>
        </p:txBody>
      </p:sp>
      <p:sp>
        <p:nvSpPr>
          <p:cNvPr id="16" name="Rectangle 15"/>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1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8"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grpSp>
        <p:nvGrpSpPr>
          <p:cNvPr id="20" name="Group 19"/>
          <p:cNvGrpSpPr/>
          <p:nvPr/>
        </p:nvGrpSpPr>
        <p:grpSpPr>
          <a:xfrm>
            <a:off x="1" y="4"/>
            <a:ext cx="1982183" cy="6203211"/>
            <a:chOff x="-1" y="2"/>
            <a:chExt cx="1486637" cy="4652408"/>
          </a:xfrm>
        </p:grpSpPr>
        <p:pic>
          <p:nvPicPr>
            <p:cNvPr id="21" name="Picture 20">
              <a:hlinkClick r:id="" action="ppaction://noaction"/>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
              <a:ext cx="1485134" cy="1144474"/>
            </a:xfrm>
            <a:prstGeom prst="rect">
              <a:avLst/>
            </a:prstGeom>
          </p:spPr>
        </p:pic>
        <p:pic>
          <p:nvPicPr>
            <p:cNvPr id="22" name="Picture 2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144475"/>
              <a:ext cx="1486637" cy="3507935"/>
            </a:xfrm>
            <a:prstGeom prst="rect">
              <a:avLst/>
            </a:prstGeom>
          </p:spPr>
        </p:pic>
      </p:grpSp>
      <p:sp>
        <p:nvSpPr>
          <p:cNvPr id="23" name="TextBox 22"/>
          <p:cNvSpPr txBox="1"/>
          <p:nvPr/>
        </p:nvSpPr>
        <p:spPr>
          <a:xfrm>
            <a:off x="0" y="1219202"/>
            <a:ext cx="1980181"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ENVIRONMENT</a:t>
            </a:r>
          </a:p>
        </p:txBody>
      </p:sp>
    </p:spTree>
    <p:extLst>
      <p:ext uri="{BB962C8B-B14F-4D97-AF65-F5344CB8AC3E}">
        <p14:creationId xmlns:p14="http://schemas.microsoft.com/office/powerpoint/2010/main" val="2167005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sp>
        <p:nvSpPr>
          <p:cNvPr id="19" name="Rectangle 18"/>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2" name="Date Placeholder 1"/>
          <p:cNvSpPr>
            <a:spLocks noGrp="1"/>
          </p:cNvSpPr>
          <p:nvPr>
            <p:ph type="dt" sz="half" idx="10"/>
          </p:nvPr>
        </p:nvSpPr>
        <p:spPr/>
        <p:txBody>
          <a:bodyPr/>
          <a:lstStyle/>
          <a:p>
            <a:fld id="{FE1B25A4-4AFE-44DD-A7D1-2F932ECFABCE}"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itle 5"/>
          <p:cNvSpPr>
            <a:spLocks noGrp="1"/>
          </p:cNvSpPr>
          <p:nvPr>
            <p:ph type="title" hasCustomPrompt="1"/>
          </p:nvPr>
        </p:nvSpPr>
        <p:spPr>
          <a:xfrm>
            <a:off x="2358755" y="2309273"/>
            <a:ext cx="9322340" cy="861775"/>
          </a:xfrm>
        </p:spPr>
        <p:txBody>
          <a:bodyPr/>
          <a:lstStyle>
            <a:lvl1pPr algn="ctr">
              <a:defRPr sz="5333" baseline="0">
                <a:solidFill>
                  <a:schemeClr val="accent2"/>
                </a:solidFill>
              </a:defRPr>
            </a:lvl1pPr>
          </a:lstStyle>
          <a:p>
            <a:r>
              <a:rPr lang="en-US" dirty="0" err="1"/>
              <a:t>Mr</a:t>
            </a:r>
            <a:r>
              <a:rPr lang="en-US" dirty="0"/>
              <a:t>/</a:t>
            </a:r>
            <a:r>
              <a:rPr lang="en-US" dirty="0" err="1"/>
              <a:t>Mrs</a:t>
            </a:r>
            <a:r>
              <a:rPr lang="en-US" dirty="0"/>
              <a:t> …</a:t>
            </a:r>
            <a:endParaRPr lang="nl-BE" dirty="0"/>
          </a:p>
        </p:txBody>
      </p:sp>
      <p:sp>
        <p:nvSpPr>
          <p:cNvPr id="7"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3"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sp>
        <p:nvSpPr>
          <p:cNvPr id="24" name="Text Placeholder 23"/>
          <p:cNvSpPr>
            <a:spLocks noGrp="1"/>
          </p:cNvSpPr>
          <p:nvPr>
            <p:ph type="body" sz="quarter" idx="15" hasCustomPrompt="1"/>
          </p:nvPr>
        </p:nvSpPr>
        <p:spPr>
          <a:xfrm>
            <a:off x="2343151" y="5200652"/>
            <a:ext cx="9353551" cy="361949"/>
          </a:xfrm>
        </p:spPr>
        <p:txBody>
          <a:bodyPr>
            <a:noAutofit/>
          </a:bodyPr>
          <a:lstStyle>
            <a:lvl1pPr marL="0" indent="0" algn="ctr">
              <a:buFontTx/>
              <a:buNone/>
              <a:defRPr sz="1867" b="1">
                <a:solidFill>
                  <a:schemeClr val="tx1"/>
                </a:solidFill>
                <a:latin typeface="Arial Narrow" panose="020B0606020202030204" pitchFamily="34" charset="0"/>
              </a:defRPr>
            </a:lvl1pPr>
          </a:lstStyle>
          <a:p>
            <a:pPr lvl="0"/>
            <a:r>
              <a:rPr lang="en-US" dirty="0"/>
              <a:t>Company Name</a:t>
            </a:r>
          </a:p>
        </p:txBody>
      </p:sp>
      <p:sp>
        <p:nvSpPr>
          <p:cNvPr id="26" name="Text Placeholder 25"/>
          <p:cNvSpPr>
            <a:spLocks noGrp="1"/>
          </p:cNvSpPr>
          <p:nvPr>
            <p:ph type="body" sz="quarter" idx="16" hasCustomPrompt="1"/>
          </p:nvPr>
        </p:nvSpPr>
        <p:spPr>
          <a:xfrm>
            <a:off x="2333625" y="5496984"/>
            <a:ext cx="9372600" cy="379941"/>
          </a:xfrm>
        </p:spPr>
        <p:txBody>
          <a:bodyPr anchor="t" anchorCtr="0">
            <a:noAutofit/>
          </a:bodyPr>
          <a:lstStyle>
            <a:lvl1pPr marL="0" indent="0" algn="ctr">
              <a:buFontTx/>
              <a:buNone/>
              <a:defRPr sz="1867" i="1">
                <a:solidFill>
                  <a:schemeClr val="tx1"/>
                </a:solidFill>
                <a:latin typeface="Arial Narrow" panose="020B0606020202030204" pitchFamily="34" charset="0"/>
              </a:defRPr>
            </a:lvl1pPr>
          </a:lstStyle>
          <a:p>
            <a:pPr lvl="0"/>
            <a:r>
              <a:rPr lang="en-US" dirty="0"/>
              <a:t>Date</a:t>
            </a:r>
            <a:endParaRPr lang="nl-BE" dirty="0"/>
          </a:p>
        </p:txBody>
      </p:sp>
      <p:pic>
        <p:nvPicPr>
          <p:cNvPr id="12" name="Picture 11">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14" name="TextBox 13"/>
          <p:cNvSpPr txBox="1"/>
          <p:nvPr/>
        </p:nvSpPr>
        <p:spPr>
          <a:xfrm>
            <a:off x="2" y="1219200"/>
            <a:ext cx="1980180"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SPORTS &amp; LEISURE</a:t>
            </a:r>
          </a:p>
        </p:txBody>
      </p:sp>
      <p:sp>
        <p:nvSpPr>
          <p:cNvPr id="15" name="Rectangle 14"/>
          <p:cNvSpPr/>
          <p:nvPr/>
        </p:nvSpPr>
        <p:spPr>
          <a:xfrm>
            <a:off x="2013649" y="2"/>
            <a:ext cx="10178353" cy="6206121"/>
          </a:xfrm>
          <a:prstGeom prst="rect">
            <a:avLst/>
          </a:prstGeom>
          <a:gradFill flip="none" rotWithShape="1">
            <a:gsLst>
              <a:gs pos="0">
                <a:srgbClr val="CACAD4"/>
              </a:gs>
              <a:gs pos="100000">
                <a:srgbClr val="FFFFFF"/>
              </a:gs>
              <a:gs pos="72000">
                <a:srgbClr val="E8EF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sp>
        <p:nvSpPr>
          <p:cNvPr id="16" name="Title 1"/>
          <p:cNvSpPr txBox="1">
            <a:spLocks/>
          </p:cNvSpPr>
          <p:nvPr/>
        </p:nvSpPr>
        <p:spPr>
          <a:xfrm>
            <a:off x="4476770" y="2042954"/>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We are honored to welcome</a:t>
            </a:r>
            <a:endParaRPr lang="en-US" sz="3200" b="0" dirty="0">
              <a:solidFill>
                <a:srgbClr val="0083BE"/>
              </a:solidFill>
              <a:latin typeface="Arial Narrow" panose="020B0606020202030204" pitchFamily="34" charset="0"/>
            </a:endParaRPr>
          </a:p>
        </p:txBody>
      </p:sp>
      <p:sp>
        <p:nvSpPr>
          <p:cNvPr id="17" name="Title 1"/>
          <p:cNvSpPr txBox="1">
            <a:spLocks/>
          </p:cNvSpPr>
          <p:nvPr/>
        </p:nvSpPr>
        <p:spPr>
          <a:xfrm>
            <a:off x="4476770" y="4911452"/>
            <a:ext cx="5086307" cy="381708"/>
          </a:xfrm>
          <a:prstGeom prst="rect">
            <a:avLst/>
          </a:prstGeom>
        </p:spPr>
        <p:txBody>
          <a:bodyPr vert="horz" wrap="square" lIns="0" tIns="60960" rIns="121920" bIns="60960" rtlCol="0" anchor="ctr" anchorCtr="0">
            <a:spAutoFit/>
          </a:bodyPr>
          <a:lstStyle>
            <a:lvl1pPr algn="l" defTabSz="685783" rtl="0" eaLnBrk="1" latinLnBrk="0" hangingPunct="1">
              <a:lnSpc>
                <a:spcPct val="90000"/>
              </a:lnSpc>
              <a:spcBef>
                <a:spcPct val="0"/>
              </a:spcBef>
              <a:buNone/>
              <a:defRPr sz="2100" b="1" kern="1200">
                <a:solidFill>
                  <a:schemeClr val="accent1"/>
                </a:solidFill>
                <a:latin typeface="+mj-lt"/>
                <a:ea typeface="+mj-ea"/>
                <a:cs typeface="+mj-cs"/>
              </a:defRPr>
            </a:lvl1pPr>
          </a:lstStyle>
          <a:p>
            <a:pPr algn="ctr"/>
            <a:r>
              <a:rPr lang="en-US" sz="1867" b="0" dirty="0">
                <a:solidFill>
                  <a:prstClr val="black"/>
                </a:solidFill>
                <a:latin typeface="Arial Narrow" panose="020B0606020202030204" pitchFamily="34" charset="0"/>
              </a:rPr>
              <a:t>From</a:t>
            </a:r>
            <a:endParaRPr lang="en-US" sz="3200" b="0" dirty="0">
              <a:solidFill>
                <a:srgbClr val="0083BE"/>
              </a:solidFill>
              <a:latin typeface="Arial Narrow" panose="020B0606020202030204" pitchFamily="34" charset="0"/>
            </a:endParaRPr>
          </a:p>
        </p:txBody>
      </p:sp>
      <p:pic>
        <p:nvPicPr>
          <p:cNvPr id="18" name="Picture 17">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
            <a:ext cx="1980179" cy="6203212"/>
          </a:xfrm>
          <a:prstGeom prst="rect">
            <a:avLst/>
          </a:prstGeom>
        </p:spPr>
      </p:pic>
      <p:sp>
        <p:nvSpPr>
          <p:cNvPr id="20" name="TextBox 19"/>
          <p:cNvSpPr txBox="1"/>
          <p:nvPr/>
        </p:nvSpPr>
        <p:spPr>
          <a:xfrm>
            <a:off x="2" y="1219200"/>
            <a:ext cx="1980180" cy="256545"/>
          </a:xfrm>
          <a:prstGeom prst="rect">
            <a:avLst/>
          </a:prstGeom>
          <a:noFill/>
        </p:spPr>
        <p:txBody>
          <a:bodyPr wrap="square" rtlCol="0">
            <a:spAutoFit/>
          </a:bodyPr>
          <a:lstStyle/>
          <a:p>
            <a:pPr algn="ctr" defTabSz="914332"/>
            <a:r>
              <a:rPr lang="en-US" sz="1067" b="1" dirty="0">
                <a:solidFill>
                  <a:srgbClr val="FFFFFF"/>
                </a:solidFill>
                <a:ea typeface="Arial Narrow" charset="0"/>
                <a:cs typeface="Arial Narrow" charset="0"/>
              </a:rPr>
              <a:t>SPORTS &amp; LEISURE</a:t>
            </a:r>
          </a:p>
        </p:txBody>
      </p:sp>
    </p:spTree>
    <p:extLst>
      <p:ext uri="{BB962C8B-B14F-4D97-AF65-F5344CB8AC3E}">
        <p14:creationId xmlns:p14="http://schemas.microsoft.com/office/powerpoint/2010/main" val="2839465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4668F04-8064-4BAB-AA92-E4CA6F1A8782}"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p:nvPr>
        </p:nvSpPr>
        <p:spPr>
          <a:xfrm>
            <a:off x="300320" y="846096"/>
            <a:ext cx="11806517" cy="461665"/>
          </a:xfrm>
        </p:spPr>
        <p:txBody>
          <a:bodyPr wrap="square">
            <a:spAutoFit/>
          </a:bodyPr>
          <a:lstStyle>
            <a:lvl1pPr marL="0" indent="0">
              <a:buNone/>
              <a:tabLst/>
              <a:defRPr sz="2400">
                <a:solidFill>
                  <a:schemeClr val="accent2"/>
                </a:solidFill>
              </a:defRPr>
            </a:lvl1pPr>
          </a:lstStyle>
          <a:p>
            <a:pPr lvl="0"/>
            <a:r>
              <a:rPr lang="nl-NL"/>
              <a:t>Klik om de modelstijlen te bewerken</a:t>
            </a:r>
          </a:p>
        </p:txBody>
      </p:sp>
    </p:spTree>
    <p:extLst>
      <p:ext uri="{BB962C8B-B14F-4D97-AF65-F5344CB8AC3E}">
        <p14:creationId xmlns:p14="http://schemas.microsoft.com/office/powerpoint/2010/main" val="3780216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136">
          <p15:clr>
            <a:srgbClr val="FBAE40"/>
          </p15:clr>
        </p15:guide>
        <p15:guide id="2" pos="5616">
          <p15:clr>
            <a:srgbClr val="FBAE40"/>
          </p15:clr>
        </p15:guide>
        <p15:guide id="3" orient="horz" pos="16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umber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lvl1pPr marL="457167" indent="-457167">
              <a:buFont typeface="+mj-lt"/>
              <a:buAutoNum type="arabicParenR"/>
              <a:defRPr/>
            </a:lvl1pPr>
            <a:lvl2pPr marL="800040" indent="-342874">
              <a:buFont typeface="+mj-lt"/>
              <a:buAutoNum type="arabicParenR"/>
              <a:defRPr/>
            </a:lvl2pPr>
            <a:lvl3pPr marL="1257207" indent="-342874">
              <a:buFont typeface="+mj-lt"/>
              <a:buAutoNum type="arabicParenR"/>
              <a:defRPr/>
            </a:lvl3pPr>
            <a:lvl4pPr marL="1714372" indent="-342874">
              <a:buFont typeface="+mj-lt"/>
              <a:buAutoNum type="arabicParenR"/>
              <a:defRPr/>
            </a:lvl4pPr>
            <a:lvl5pPr marL="2171538" indent="-342874">
              <a:buFont typeface="+mj-lt"/>
              <a:buAutoNum type="arabicParen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2CBF0928-FE58-43BB-AFD0-C5DD1AFC2A70}"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p:nvPr>
        </p:nvSpPr>
        <p:spPr>
          <a:xfrm>
            <a:off x="300320" y="846096"/>
            <a:ext cx="11806517" cy="461665"/>
          </a:xfrm>
        </p:spPr>
        <p:txBody>
          <a:bodyPr wrap="square">
            <a:spAutoFit/>
          </a:bodyPr>
          <a:lstStyle>
            <a:lvl1pPr marL="0" indent="0">
              <a:buNone/>
              <a:tabLst/>
              <a:defRPr sz="2400">
                <a:solidFill>
                  <a:schemeClr val="accent2"/>
                </a:solidFill>
              </a:defRPr>
            </a:lvl1pPr>
          </a:lstStyle>
          <a:p>
            <a:pPr lvl="0"/>
            <a:r>
              <a:rPr lang="nl-NL"/>
              <a:t>Klik om de modelstijlen te bewerken</a:t>
            </a:r>
          </a:p>
        </p:txBody>
      </p:sp>
    </p:spTree>
    <p:extLst>
      <p:ext uri="{BB962C8B-B14F-4D97-AF65-F5344CB8AC3E}">
        <p14:creationId xmlns:p14="http://schemas.microsoft.com/office/powerpoint/2010/main" val="855663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5615876A-5FE2-4CB1-B7E1-136BE40FE773}"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5" name="Slide Number Placeholder 4"/>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6" name="Text Placeholder 7"/>
          <p:cNvSpPr>
            <a:spLocks noGrp="1"/>
          </p:cNvSpPr>
          <p:nvPr>
            <p:ph type="body" sz="quarter" idx="13"/>
          </p:nvPr>
        </p:nvSpPr>
        <p:spPr>
          <a:xfrm>
            <a:off x="300320" y="846096"/>
            <a:ext cx="11806517" cy="461665"/>
          </a:xfrm>
        </p:spPr>
        <p:txBody>
          <a:bodyPr wrap="square">
            <a:spAutoFit/>
          </a:bodyPr>
          <a:lstStyle>
            <a:lvl1pPr marL="0" indent="0">
              <a:buNone/>
              <a:tabLst/>
              <a:defRPr sz="2400">
                <a:solidFill>
                  <a:schemeClr val="accent2"/>
                </a:solidFill>
              </a:defRPr>
            </a:lvl1pPr>
          </a:lstStyle>
          <a:p>
            <a:pPr lvl="0"/>
            <a:r>
              <a:rPr lang="nl-NL"/>
              <a:t>Klik om de modelstijlen te bewerken</a:t>
            </a:r>
          </a:p>
        </p:txBody>
      </p:sp>
    </p:spTree>
    <p:extLst>
      <p:ext uri="{BB962C8B-B14F-4D97-AF65-F5344CB8AC3E}">
        <p14:creationId xmlns:p14="http://schemas.microsoft.com/office/powerpoint/2010/main" val="2512640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1_Divider Image Landscape">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
            <a:ext cx="12192001" cy="6858001"/>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
        <p:nvSpPr>
          <p:cNvPr id="8" name="Title 1"/>
          <p:cNvSpPr>
            <a:spLocks noGrp="1"/>
          </p:cNvSpPr>
          <p:nvPr>
            <p:ph type="title"/>
          </p:nvPr>
        </p:nvSpPr>
        <p:spPr>
          <a:xfrm>
            <a:off x="1" y="3145848"/>
            <a:ext cx="12192000" cy="566309"/>
          </a:xfrm>
          <a:prstGeom prst="rect">
            <a:avLst/>
          </a:prstGeom>
          <a:solidFill>
            <a:schemeClr val="accent1">
              <a:alpha val="79000"/>
            </a:schemeClr>
          </a:solidFill>
        </p:spPr>
        <p:txBody>
          <a:bodyPr lIns="324000" anchor="ctr">
            <a:normAutofit/>
          </a:bodyPr>
          <a:lstStyle>
            <a:lvl1pPr>
              <a:defRPr>
                <a:solidFill>
                  <a:schemeClr val="bg1"/>
                </a:solidFill>
              </a:defRPr>
            </a:lvl1pPr>
          </a:lstStyle>
          <a:p>
            <a:r>
              <a:rPr lang="nl-NL"/>
              <a:t>Klik om de stijl te bewerken</a:t>
            </a:r>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10"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
            <a:ext cx="12192001" cy="6858001"/>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pic>
        <p:nvPicPr>
          <p:cNvPr id="6" name="Picture 5"/>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2182523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0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Divider Image Landscape_3">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41" y="0"/>
            <a:ext cx="12194841" cy="6857237"/>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
        <p:nvSpPr>
          <p:cNvPr id="8" name="Title 1"/>
          <p:cNvSpPr>
            <a:spLocks noGrp="1"/>
          </p:cNvSpPr>
          <p:nvPr>
            <p:ph type="title"/>
          </p:nvPr>
        </p:nvSpPr>
        <p:spPr>
          <a:xfrm>
            <a:off x="1" y="3145848"/>
            <a:ext cx="12192000" cy="566309"/>
          </a:xfrm>
          <a:prstGeom prst="rect">
            <a:avLst/>
          </a:prstGeom>
          <a:solidFill>
            <a:schemeClr val="accent1">
              <a:alpha val="79000"/>
            </a:schemeClr>
          </a:solidFill>
        </p:spPr>
        <p:txBody>
          <a:bodyPr lIns="324000" anchor="ctr">
            <a:normAutofit/>
          </a:bodyPr>
          <a:lstStyle>
            <a:lvl1pPr>
              <a:defRPr>
                <a:solidFill>
                  <a:schemeClr val="bg1"/>
                </a:solidFill>
              </a:defRPr>
            </a:lvl1pPr>
          </a:lstStyle>
          <a:p>
            <a:r>
              <a:rPr lang="nl-NL"/>
              <a:t>Klik om de stijl te bewerken</a:t>
            </a:r>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41" y="0"/>
            <a:ext cx="12194841" cy="6857237"/>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685894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0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ivider Image Landscape_4">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71855"/>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
        <p:nvSpPr>
          <p:cNvPr id="8" name="Title 1"/>
          <p:cNvSpPr>
            <a:spLocks noGrp="1"/>
          </p:cNvSpPr>
          <p:nvPr>
            <p:ph type="title"/>
          </p:nvPr>
        </p:nvSpPr>
        <p:spPr>
          <a:xfrm>
            <a:off x="1" y="3145848"/>
            <a:ext cx="12192000" cy="566309"/>
          </a:xfrm>
          <a:prstGeom prst="rect">
            <a:avLst/>
          </a:prstGeom>
          <a:solidFill>
            <a:schemeClr val="accent1">
              <a:alpha val="79000"/>
            </a:schemeClr>
          </a:solidFill>
        </p:spPr>
        <p:txBody>
          <a:bodyPr lIns="324000" anchor="ctr">
            <a:normAutofit/>
          </a:bodyPr>
          <a:lstStyle>
            <a:lvl1pPr>
              <a:defRPr>
                <a:solidFill>
                  <a:schemeClr val="bg1"/>
                </a:solidFill>
              </a:defRPr>
            </a:lvl1pPr>
          </a:lstStyle>
          <a:p>
            <a:r>
              <a:rPr lang="nl-NL"/>
              <a:t>Klik om de stijl te bewerken</a:t>
            </a:r>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71855"/>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1918893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0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ivider Image Landscape_1">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7237"/>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
        <p:nvSpPr>
          <p:cNvPr id="8" name="Title 1"/>
          <p:cNvSpPr>
            <a:spLocks noGrp="1"/>
          </p:cNvSpPr>
          <p:nvPr>
            <p:ph type="title"/>
          </p:nvPr>
        </p:nvSpPr>
        <p:spPr>
          <a:xfrm>
            <a:off x="1" y="3145848"/>
            <a:ext cx="12192000" cy="566309"/>
          </a:xfrm>
          <a:prstGeom prst="rect">
            <a:avLst/>
          </a:prstGeom>
          <a:solidFill>
            <a:schemeClr val="accent1">
              <a:alpha val="79000"/>
            </a:schemeClr>
          </a:solidFill>
        </p:spPr>
        <p:txBody>
          <a:bodyPr lIns="324000" anchor="ctr">
            <a:normAutofit/>
          </a:bodyPr>
          <a:lstStyle>
            <a:lvl1pPr>
              <a:defRPr>
                <a:solidFill>
                  <a:schemeClr val="bg1"/>
                </a:solidFill>
              </a:defRPr>
            </a:lvl1pPr>
          </a:lstStyle>
          <a:p>
            <a:r>
              <a:rPr lang="nl-NL"/>
              <a:t>Klik om de stijl te bewerken</a:t>
            </a:r>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7237"/>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pic>
        <p:nvPicPr>
          <p:cNvPr id="12" name="Picture 1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1519549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0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Divider Image Landscape_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2"/>
            <a:ext cx="12192001" cy="6880380"/>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
        <p:nvSpPr>
          <p:cNvPr id="8" name="Title 1"/>
          <p:cNvSpPr>
            <a:spLocks noGrp="1"/>
          </p:cNvSpPr>
          <p:nvPr>
            <p:ph type="title"/>
          </p:nvPr>
        </p:nvSpPr>
        <p:spPr>
          <a:xfrm>
            <a:off x="1" y="3145848"/>
            <a:ext cx="12192000" cy="566309"/>
          </a:xfrm>
          <a:prstGeom prst="rect">
            <a:avLst/>
          </a:prstGeom>
          <a:solidFill>
            <a:schemeClr val="accent1">
              <a:alpha val="79000"/>
            </a:schemeClr>
          </a:solidFill>
        </p:spPr>
        <p:txBody>
          <a:bodyPr lIns="324000" anchor="ctr">
            <a:normAutofit/>
          </a:bodyPr>
          <a:lstStyle>
            <a:lvl1pPr>
              <a:defRPr>
                <a:solidFill>
                  <a:schemeClr val="bg1"/>
                </a:solidFill>
              </a:defRPr>
            </a:lvl1pPr>
          </a:lstStyle>
          <a:p>
            <a:r>
              <a:rPr lang="nl-NL"/>
              <a:t>Klik om de stijl te bewerken</a:t>
            </a:r>
            <a:endParaRPr lang="en-US"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2"/>
            <a:ext cx="12192001" cy="6880380"/>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4"/>
            <a:ext cx="12192000" cy="6856475"/>
          </a:xfrm>
          <a:prstGeom prst="rect">
            <a:avLst/>
          </a:prstGeom>
        </p:spPr>
      </p:pic>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2515202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0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A4A46-A765-429F-B95D-9246476A267B}"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4" name="Slide Number Placeholder 3"/>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Tree>
    <p:extLst>
      <p:ext uri="{BB962C8B-B14F-4D97-AF65-F5344CB8AC3E}">
        <p14:creationId xmlns:p14="http://schemas.microsoft.com/office/powerpoint/2010/main" val="2451255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End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66071" y="1577330"/>
            <a:ext cx="7337888" cy="535531"/>
          </a:xfrm>
        </p:spPr>
        <p:txBody>
          <a:bodyPr wrap="square" lIns="0" anchor="b">
            <a:spAutoFit/>
          </a:bodyPr>
          <a:lstStyle>
            <a:lvl1pPr algn="l">
              <a:defRPr sz="3200" b="1">
                <a:solidFill>
                  <a:schemeClr val="bg1"/>
                </a:solidFill>
              </a:defRPr>
            </a:lvl1pPr>
          </a:lstStyle>
          <a:p>
            <a:r>
              <a:rPr lang="nl-NL"/>
              <a:t>Klik om de stijl te bewerken</a:t>
            </a:r>
            <a:endParaRPr lang="en-US" dirty="0"/>
          </a:p>
        </p:txBody>
      </p:sp>
      <p:sp>
        <p:nvSpPr>
          <p:cNvPr id="8" name="Subtitle 2"/>
          <p:cNvSpPr>
            <a:spLocks noGrp="1"/>
          </p:cNvSpPr>
          <p:nvPr>
            <p:ph type="subTitle" idx="1"/>
          </p:nvPr>
        </p:nvSpPr>
        <p:spPr>
          <a:xfrm>
            <a:off x="266071" y="1978974"/>
            <a:ext cx="7337888" cy="461665"/>
          </a:xfrm>
        </p:spPr>
        <p:txBody>
          <a:bodyPr wrap="square" lIns="0">
            <a:spAutoFit/>
          </a:bodyPr>
          <a:lstStyle>
            <a:lvl1pPr marL="0" indent="0" algn="l">
              <a:buNone/>
              <a:defRPr sz="240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nl-NL"/>
              <a:t>Klik om de ondertitelstijl van het model te bewerken</a:t>
            </a:r>
            <a:endParaRPr lang="en-US"/>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l="92852"/>
          <a:stretch/>
        </p:blipFill>
        <p:spPr>
          <a:xfrm>
            <a:off x="10158702" y="6343049"/>
            <a:ext cx="121084" cy="442763"/>
          </a:xfrm>
          <a:prstGeom prst="rect">
            <a:avLst/>
          </a:prstGeom>
        </p:spPr>
      </p:pic>
      <p:pic>
        <p:nvPicPr>
          <p:cNvPr id="6" name="Picture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59622" y="6375823"/>
            <a:ext cx="1426615" cy="350216"/>
          </a:xfrm>
          <a:prstGeom prst="rect">
            <a:avLst/>
          </a:prstGeom>
        </p:spPr>
      </p:pic>
    </p:spTree>
    <p:extLst>
      <p:ext uri="{BB962C8B-B14F-4D97-AF65-F5344CB8AC3E}">
        <p14:creationId xmlns:p14="http://schemas.microsoft.com/office/powerpoint/2010/main" val="2711587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olution &amp; Resu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20" y="365128"/>
            <a:ext cx="11815481" cy="566309"/>
          </a:xfrm>
        </p:spPr>
        <p:txBody>
          <a:bodyPr wrap="none">
            <a:normAutofit/>
          </a:bodyPr>
          <a:lstStyle/>
          <a:p>
            <a:r>
              <a:rPr lang="en-US" dirty="0"/>
              <a:t>Name of the Sports &amp; Leisure project</a:t>
            </a:r>
          </a:p>
        </p:txBody>
      </p:sp>
      <p:sp>
        <p:nvSpPr>
          <p:cNvPr id="4" name="Date Placeholder 3"/>
          <p:cNvSpPr>
            <a:spLocks noGrp="1"/>
          </p:cNvSpPr>
          <p:nvPr>
            <p:ph type="dt" sz="half" idx="10"/>
          </p:nvPr>
        </p:nvSpPr>
        <p:spPr/>
        <p:txBody>
          <a:bodyPr/>
          <a:lstStyle/>
          <a:p>
            <a:fld id="{9315A1D4-153E-47B0-8879-51B3E022166A}"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20" y="849172"/>
            <a:ext cx="11815481" cy="455509"/>
          </a:xfrm>
        </p:spPr>
        <p:txBody>
          <a:bodyPr wrap="none">
            <a:normAutofit/>
          </a:bodyPr>
          <a:lstStyle>
            <a:lvl1pPr marL="0" indent="0">
              <a:buNone/>
              <a:tabLst/>
              <a:defRPr sz="2400">
                <a:solidFill>
                  <a:schemeClr val="accent2"/>
                </a:solidFill>
              </a:defRPr>
            </a:lvl1pPr>
          </a:lstStyle>
          <a:p>
            <a:pPr lvl="0"/>
            <a:r>
              <a:rPr lang="nl-BE" dirty="0"/>
              <a:t>Region - Country</a:t>
            </a:r>
            <a:endParaRPr lang="en-US" dirty="0"/>
          </a:p>
        </p:txBody>
      </p:sp>
      <p:sp>
        <p:nvSpPr>
          <p:cNvPr id="11" name="Text Placeholder 10"/>
          <p:cNvSpPr>
            <a:spLocks noGrp="1"/>
          </p:cNvSpPr>
          <p:nvPr>
            <p:ph type="body" sz="quarter" idx="14" hasCustomPrompt="1"/>
          </p:nvPr>
        </p:nvSpPr>
        <p:spPr>
          <a:xfrm>
            <a:off x="287867" y="2121655"/>
            <a:ext cx="5270096" cy="338554"/>
          </a:xfrm>
        </p:spPr>
        <p:txBody>
          <a:bodyPr wrap="square" anchor="t">
            <a:spAutoFit/>
          </a:bodyPr>
          <a:lstStyle>
            <a:lvl1pPr marL="0" indent="0">
              <a:buNone/>
              <a:defRPr sz="1600">
                <a:solidFill>
                  <a:srgbClr val="FF0000"/>
                </a:solidFill>
              </a:defRPr>
            </a:lvl1pPr>
            <a:lvl2pPr marL="457167" indent="0">
              <a:buNone/>
              <a:defRPr/>
            </a:lvl2pPr>
            <a:lvl3pPr marL="914332" indent="0">
              <a:buNone/>
              <a:defRPr/>
            </a:lvl3pPr>
            <a:lvl4pPr marL="1371498" indent="0">
              <a:buNone/>
              <a:defRPr/>
            </a:lvl4pPr>
            <a:lvl5pPr marL="1828664" indent="0">
              <a:buNone/>
              <a:defRPr/>
            </a:lvl5pPr>
          </a:lstStyle>
          <a:p>
            <a:pPr lvl="0"/>
            <a:r>
              <a:rPr lang="nl-BE" dirty="0"/>
              <a:t>SOLUTION</a:t>
            </a:r>
            <a:endParaRPr lang="en-US" dirty="0"/>
          </a:p>
        </p:txBody>
      </p:sp>
      <p:sp>
        <p:nvSpPr>
          <p:cNvPr id="10" name="Text Placeholder 9"/>
          <p:cNvSpPr>
            <a:spLocks noGrp="1"/>
          </p:cNvSpPr>
          <p:nvPr>
            <p:ph type="body" sz="quarter" idx="20"/>
          </p:nvPr>
        </p:nvSpPr>
        <p:spPr>
          <a:xfrm>
            <a:off x="287867" y="2504561"/>
            <a:ext cx="5278868" cy="1493283"/>
          </a:xfrm>
        </p:spPr>
        <p:txBody>
          <a:bodyPr anchor="t" anchorCtr="0">
            <a:normAutofit/>
          </a:bodyPr>
          <a:lstStyle>
            <a:lvl1pPr marL="0" indent="0">
              <a:buNone/>
              <a:defRPr sz="1600"/>
            </a:lvl1pPr>
            <a:lvl2pPr>
              <a:defRPr sz="1600"/>
            </a:lvl2pPr>
            <a:lvl3pPr>
              <a:defRPr sz="1600"/>
            </a:lvl3pPr>
            <a:lvl4pPr>
              <a:defRPr sz="1600"/>
            </a:lvl4pPr>
            <a:lvl5pPr>
              <a:defRPr sz="16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5" name="Text Placeholder 10"/>
          <p:cNvSpPr>
            <a:spLocks noGrp="1"/>
          </p:cNvSpPr>
          <p:nvPr>
            <p:ph type="body" sz="quarter" idx="22" hasCustomPrompt="1"/>
          </p:nvPr>
        </p:nvSpPr>
        <p:spPr>
          <a:xfrm>
            <a:off x="287867" y="4153657"/>
            <a:ext cx="5270096" cy="338554"/>
          </a:xfrm>
        </p:spPr>
        <p:txBody>
          <a:bodyPr wrap="square" anchor="t">
            <a:spAutoFit/>
          </a:bodyPr>
          <a:lstStyle>
            <a:lvl1pPr marL="0" indent="0">
              <a:buNone/>
              <a:defRPr sz="1600">
                <a:solidFill>
                  <a:srgbClr val="FF0000"/>
                </a:solidFill>
              </a:defRPr>
            </a:lvl1pPr>
            <a:lvl2pPr marL="457167" indent="0">
              <a:buNone/>
              <a:defRPr/>
            </a:lvl2pPr>
            <a:lvl3pPr marL="914332" indent="0">
              <a:buNone/>
              <a:defRPr/>
            </a:lvl3pPr>
            <a:lvl4pPr marL="1371498" indent="0">
              <a:buNone/>
              <a:defRPr/>
            </a:lvl4pPr>
            <a:lvl5pPr marL="1828664" indent="0">
              <a:buNone/>
              <a:defRPr/>
            </a:lvl5pPr>
          </a:lstStyle>
          <a:p>
            <a:pPr lvl="0"/>
            <a:r>
              <a:rPr lang="nl-BE" dirty="0"/>
              <a:t>SOLUTION</a:t>
            </a:r>
            <a:endParaRPr lang="en-US" dirty="0"/>
          </a:p>
        </p:txBody>
      </p:sp>
      <p:sp>
        <p:nvSpPr>
          <p:cNvPr id="16" name="Text Placeholder 9"/>
          <p:cNvSpPr>
            <a:spLocks noGrp="1"/>
          </p:cNvSpPr>
          <p:nvPr>
            <p:ph type="body" sz="quarter" idx="23"/>
          </p:nvPr>
        </p:nvSpPr>
        <p:spPr>
          <a:xfrm>
            <a:off x="287867" y="4536561"/>
            <a:ext cx="5278868" cy="1493283"/>
          </a:xfrm>
        </p:spPr>
        <p:txBody>
          <a:bodyPr anchor="t" anchorCtr="0">
            <a:normAutofit/>
          </a:bodyPr>
          <a:lstStyle>
            <a:lvl1pPr marL="0" indent="0">
              <a:buNone/>
              <a:defRPr sz="1600"/>
            </a:lvl1pPr>
            <a:lvl2pPr>
              <a:defRPr sz="1600"/>
            </a:lvl2pPr>
            <a:lvl3pPr>
              <a:defRPr sz="1600"/>
            </a:lvl3pPr>
            <a:lvl4pPr>
              <a:defRPr sz="1600"/>
            </a:lvl4pPr>
            <a:lvl5pPr>
              <a:defRPr sz="16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7" name="Picture Placeholder 9"/>
          <p:cNvSpPr>
            <a:spLocks noGrp="1"/>
          </p:cNvSpPr>
          <p:nvPr>
            <p:ph type="pic" sz="quarter" idx="19"/>
          </p:nvPr>
        </p:nvSpPr>
        <p:spPr>
          <a:xfrm>
            <a:off x="5669707" y="3619797"/>
            <a:ext cx="3176580" cy="2421171"/>
          </a:xfrm>
        </p:spPr>
        <p:txBody>
          <a:bodyPr/>
          <a:lstStyle>
            <a:lvl1pPr marL="0" indent="0">
              <a:buNone/>
              <a:defRPr/>
            </a:lvl1pPr>
          </a:lstStyle>
          <a:p>
            <a:r>
              <a:rPr lang="nl-NL"/>
              <a:t>Klik op het pictogram als u een afbeelding wilt toevoegen</a:t>
            </a:r>
            <a:endParaRPr lang="nl-BE" dirty="0"/>
          </a:p>
        </p:txBody>
      </p:sp>
      <p:sp>
        <p:nvSpPr>
          <p:cNvPr id="18" name="Picture Placeholder 9"/>
          <p:cNvSpPr>
            <a:spLocks noGrp="1"/>
          </p:cNvSpPr>
          <p:nvPr>
            <p:ph type="pic" sz="quarter" idx="21"/>
          </p:nvPr>
        </p:nvSpPr>
        <p:spPr>
          <a:xfrm>
            <a:off x="8939219" y="3619797"/>
            <a:ext cx="3176580" cy="2421171"/>
          </a:xfrm>
        </p:spPr>
        <p:txBody>
          <a:bodyPr/>
          <a:lstStyle>
            <a:lvl1pPr marL="0" indent="0">
              <a:buNone/>
              <a:defRPr/>
            </a:lvl1pPr>
          </a:lstStyle>
          <a:p>
            <a:r>
              <a:rPr lang="nl-NL"/>
              <a:t>Klik op het pictogram als u een afbeelding wilt toevoegen</a:t>
            </a:r>
            <a:endParaRPr lang="nl-BE" dirty="0"/>
          </a:p>
        </p:txBody>
      </p:sp>
      <p:sp>
        <p:nvSpPr>
          <p:cNvPr id="19" name="Picture Placeholder 9"/>
          <p:cNvSpPr>
            <a:spLocks noGrp="1"/>
          </p:cNvSpPr>
          <p:nvPr>
            <p:ph type="pic" sz="quarter" idx="24"/>
          </p:nvPr>
        </p:nvSpPr>
        <p:spPr>
          <a:xfrm>
            <a:off x="5669707" y="1753062"/>
            <a:ext cx="6446684" cy="1791127"/>
          </a:xfrm>
        </p:spPr>
        <p:txBody>
          <a:bodyPr/>
          <a:lstStyle>
            <a:lvl1pPr marL="0" indent="0">
              <a:buNone/>
              <a:defRPr/>
            </a:lvl1pPr>
          </a:lstStyle>
          <a:p>
            <a:r>
              <a:rPr lang="nl-NL"/>
              <a:t>Klik op het pictogram als u een afbeelding wilt toevoegen</a:t>
            </a:r>
            <a:endParaRPr lang="nl-BE" dirty="0"/>
          </a:p>
        </p:txBody>
      </p:sp>
      <p:grpSp>
        <p:nvGrpSpPr>
          <p:cNvPr id="20" name="Group 19"/>
          <p:cNvGrpSpPr/>
          <p:nvPr/>
        </p:nvGrpSpPr>
        <p:grpSpPr>
          <a:xfrm>
            <a:off x="448734" y="1752602"/>
            <a:ext cx="316375" cy="315385"/>
            <a:chOff x="950913" y="1049338"/>
            <a:chExt cx="508000" cy="506413"/>
          </a:xfrm>
        </p:grpSpPr>
        <p:sp>
          <p:nvSpPr>
            <p:cNvPr id="21" name="Rectangle 5"/>
            <p:cNvSpPr>
              <a:spLocks noChangeArrowheads="1"/>
            </p:cNvSpPr>
            <p:nvPr/>
          </p:nvSpPr>
          <p:spPr bwMode="auto">
            <a:xfrm>
              <a:off x="950913" y="1049338"/>
              <a:ext cx="508000" cy="506413"/>
            </a:xfrm>
            <a:prstGeom prst="rect">
              <a:avLst/>
            </a:prstGeom>
            <a:solidFill>
              <a:srgbClr val="ED1C24"/>
            </a:solidFill>
            <a:ln>
              <a:noFill/>
            </a:ln>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sp>
          <p:nvSpPr>
            <p:cNvPr id="24" name="Freeform 6"/>
            <p:cNvSpPr>
              <a:spLocks noEditPoints="1"/>
            </p:cNvSpPr>
            <p:nvPr/>
          </p:nvSpPr>
          <p:spPr bwMode="auto">
            <a:xfrm>
              <a:off x="966788" y="1079500"/>
              <a:ext cx="458788" cy="436563"/>
            </a:xfrm>
            <a:custGeom>
              <a:avLst/>
              <a:gdLst>
                <a:gd name="T0" fmla="*/ 295 w 1244"/>
                <a:gd name="T1" fmla="*/ 1067 h 1187"/>
                <a:gd name="T2" fmla="*/ 349 w 1244"/>
                <a:gd name="T3" fmla="*/ 1017 h 1187"/>
                <a:gd name="T4" fmla="*/ 545 w 1244"/>
                <a:gd name="T5" fmla="*/ 112 h 1187"/>
                <a:gd name="T6" fmla="*/ 1107 w 1244"/>
                <a:gd name="T7" fmla="*/ 395 h 1187"/>
                <a:gd name="T8" fmla="*/ 1088 w 1244"/>
                <a:gd name="T9" fmla="*/ 858 h 1187"/>
                <a:gd name="T10" fmla="*/ 621 w 1244"/>
                <a:gd name="T11" fmla="*/ 1114 h 1187"/>
                <a:gd name="T12" fmla="*/ 613 w 1244"/>
                <a:gd name="T13" fmla="*/ 1186 h 1187"/>
                <a:gd name="T14" fmla="*/ 1170 w 1244"/>
                <a:gd name="T15" fmla="*/ 858 h 1187"/>
                <a:gd name="T16" fmla="*/ 1207 w 1244"/>
                <a:gd name="T17" fmla="*/ 458 h 1187"/>
                <a:gd name="T18" fmla="*/ 1021 w 1244"/>
                <a:gd name="T19" fmla="*/ 165 h 1187"/>
                <a:gd name="T20" fmla="*/ 494 w 1244"/>
                <a:gd name="T21" fmla="*/ 47 h 1187"/>
                <a:gd name="T22" fmla="*/ 87 w 1244"/>
                <a:gd name="T23" fmla="*/ 452 h 1187"/>
                <a:gd name="T24" fmla="*/ 295 w 1244"/>
                <a:gd name="T25" fmla="*/ 1067 h 1187"/>
                <a:gd name="T26" fmla="*/ 449 w 1244"/>
                <a:gd name="T27" fmla="*/ 1075 h 1187"/>
                <a:gd name="T28" fmla="*/ 490 w 1244"/>
                <a:gd name="T29" fmla="*/ 1115 h 1187"/>
                <a:gd name="T30" fmla="*/ 449 w 1244"/>
                <a:gd name="T31" fmla="*/ 1156 h 1187"/>
                <a:gd name="T32" fmla="*/ 409 w 1244"/>
                <a:gd name="T33" fmla="*/ 1115 h 1187"/>
                <a:gd name="T34" fmla="*/ 449 w 1244"/>
                <a:gd name="T35" fmla="*/ 1075 h 1187"/>
                <a:gd name="T36" fmla="*/ 604 w 1244"/>
                <a:gd name="T37" fmla="*/ 247 h 1187"/>
                <a:gd name="T38" fmla="*/ 576 w 1244"/>
                <a:gd name="T39" fmla="*/ 325 h 1187"/>
                <a:gd name="T40" fmla="*/ 575 w 1244"/>
                <a:gd name="T41" fmla="*/ 432 h 1187"/>
                <a:gd name="T42" fmla="*/ 576 w 1244"/>
                <a:gd name="T43" fmla="*/ 644 h 1187"/>
                <a:gd name="T44" fmla="*/ 630 w 1244"/>
                <a:gd name="T45" fmla="*/ 696 h 1187"/>
                <a:gd name="T46" fmla="*/ 663 w 1244"/>
                <a:gd name="T47" fmla="*/ 715 h 1187"/>
                <a:gd name="T48" fmla="*/ 799 w 1244"/>
                <a:gd name="T49" fmla="*/ 794 h 1187"/>
                <a:gd name="T50" fmla="*/ 839 w 1244"/>
                <a:gd name="T51" fmla="*/ 806 h 1187"/>
                <a:gd name="T52" fmla="*/ 853 w 1244"/>
                <a:gd name="T53" fmla="*/ 742 h 1187"/>
                <a:gd name="T54" fmla="*/ 719 w 1244"/>
                <a:gd name="T55" fmla="*/ 664 h 1187"/>
                <a:gd name="T56" fmla="*/ 648 w 1244"/>
                <a:gd name="T57" fmla="*/ 522 h 1187"/>
                <a:gd name="T58" fmla="*/ 648 w 1244"/>
                <a:gd name="T59" fmla="*/ 310 h 1187"/>
                <a:gd name="T60" fmla="*/ 641 w 1244"/>
                <a:gd name="T61" fmla="*/ 262 h 1187"/>
                <a:gd name="T62" fmla="*/ 604 w 1244"/>
                <a:gd name="T63" fmla="*/ 247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44" h="1187">
                  <a:moveTo>
                    <a:pt x="295" y="1067"/>
                  </a:moveTo>
                  <a:cubicBezTo>
                    <a:pt x="337" y="1101"/>
                    <a:pt x="377" y="1049"/>
                    <a:pt x="349" y="1017"/>
                  </a:cubicBezTo>
                  <a:cubicBezTo>
                    <a:pt x="0" y="711"/>
                    <a:pt x="127" y="189"/>
                    <a:pt x="545" y="112"/>
                  </a:cubicBezTo>
                  <a:cubicBezTo>
                    <a:pt x="783" y="63"/>
                    <a:pt x="1002" y="183"/>
                    <a:pt x="1107" y="395"/>
                  </a:cubicBezTo>
                  <a:cubicBezTo>
                    <a:pt x="1176" y="534"/>
                    <a:pt x="1168" y="725"/>
                    <a:pt x="1088" y="858"/>
                  </a:cubicBezTo>
                  <a:cubicBezTo>
                    <a:pt x="985" y="1028"/>
                    <a:pt x="824" y="1118"/>
                    <a:pt x="621" y="1114"/>
                  </a:cubicBezTo>
                  <a:cubicBezTo>
                    <a:pt x="559" y="1113"/>
                    <a:pt x="559" y="1187"/>
                    <a:pt x="613" y="1186"/>
                  </a:cubicBezTo>
                  <a:cubicBezTo>
                    <a:pt x="849" y="1184"/>
                    <a:pt x="1060" y="1093"/>
                    <a:pt x="1170" y="858"/>
                  </a:cubicBezTo>
                  <a:cubicBezTo>
                    <a:pt x="1227" y="736"/>
                    <a:pt x="1244" y="590"/>
                    <a:pt x="1207" y="458"/>
                  </a:cubicBezTo>
                  <a:cubicBezTo>
                    <a:pt x="1176" y="348"/>
                    <a:pt x="1111" y="237"/>
                    <a:pt x="1021" y="165"/>
                  </a:cubicBezTo>
                  <a:cubicBezTo>
                    <a:pt x="878" y="51"/>
                    <a:pt x="679" y="0"/>
                    <a:pt x="494" y="47"/>
                  </a:cubicBezTo>
                  <a:cubicBezTo>
                    <a:pt x="286" y="110"/>
                    <a:pt x="147" y="242"/>
                    <a:pt x="87" y="452"/>
                  </a:cubicBezTo>
                  <a:cubicBezTo>
                    <a:pt x="25" y="679"/>
                    <a:pt x="116" y="919"/>
                    <a:pt x="295" y="1067"/>
                  </a:cubicBezTo>
                  <a:close/>
                  <a:moveTo>
                    <a:pt x="449" y="1075"/>
                  </a:moveTo>
                  <a:cubicBezTo>
                    <a:pt x="472" y="1075"/>
                    <a:pt x="490" y="1093"/>
                    <a:pt x="490" y="1115"/>
                  </a:cubicBezTo>
                  <a:cubicBezTo>
                    <a:pt x="490" y="1138"/>
                    <a:pt x="472" y="1156"/>
                    <a:pt x="449" y="1156"/>
                  </a:cubicBezTo>
                  <a:cubicBezTo>
                    <a:pt x="427" y="1156"/>
                    <a:pt x="409" y="1138"/>
                    <a:pt x="409" y="1115"/>
                  </a:cubicBezTo>
                  <a:cubicBezTo>
                    <a:pt x="409" y="1093"/>
                    <a:pt x="427" y="1075"/>
                    <a:pt x="449" y="1075"/>
                  </a:cubicBezTo>
                  <a:close/>
                  <a:moveTo>
                    <a:pt x="604" y="247"/>
                  </a:moveTo>
                  <a:cubicBezTo>
                    <a:pt x="570" y="255"/>
                    <a:pt x="576" y="291"/>
                    <a:pt x="576" y="325"/>
                  </a:cubicBezTo>
                  <a:cubicBezTo>
                    <a:pt x="575" y="360"/>
                    <a:pt x="575" y="397"/>
                    <a:pt x="575" y="432"/>
                  </a:cubicBezTo>
                  <a:cubicBezTo>
                    <a:pt x="576" y="502"/>
                    <a:pt x="573" y="575"/>
                    <a:pt x="576" y="644"/>
                  </a:cubicBezTo>
                  <a:cubicBezTo>
                    <a:pt x="577" y="670"/>
                    <a:pt x="603" y="683"/>
                    <a:pt x="630" y="696"/>
                  </a:cubicBezTo>
                  <a:cubicBezTo>
                    <a:pt x="641" y="702"/>
                    <a:pt x="651" y="709"/>
                    <a:pt x="663" y="715"/>
                  </a:cubicBezTo>
                  <a:cubicBezTo>
                    <a:pt x="703" y="737"/>
                    <a:pt x="757" y="770"/>
                    <a:pt x="799" y="794"/>
                  </a:cubicBezTo>
                  <a:cubicBezTo>
                    <a:pt x="811" y="801"/>
                    <a:pt x="822" y="810"/>
                    <a:pt x="839" y="806"/>
                  </a:cubicBezTo>
                  <a:cubicBezTo>
                    <a:pt x="869" y="799"/>
                    <a:pt x="876" y="760"/>
                    <a:pt x="853" y="742"/>
                  </a:cubicBezTo>
                  <a:lnTo>
                    <a:pt x="719" y="664"/>
                  </a:lnTo>
                  <a:cubicBezTo>
                    <a:pt x="626" y="610"/>
                    <a:pt x="650" y="647"/>
                    <a:pt x="648" y="522"/>
                  </a:cubicBezTo>
                  <a:lnTo>
                    <a:pt x="648" y="310"/>
                  </a:lnTo>
                  <a:cubicBezTo>
                    <a:pt x="648" y="294"/>
                    <a:pt x="650" y="274"/>
                    <a:pt x="641" y="262"/>
                  </a:cubicBezTo>
                  <a:cubicBezTo>
                    <a:pt x="635" y="253"/>
                    <a:pt x="622" y="243"/>
                    <a:pt x="604" y="247"/>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grpSp>
      <p:grpSp>
        <p:nvGrpSpPr>
          <p:cNvPr id="27" name="Group 26"/>
          <p:cNvGrpSpPr/>
          <p:nvPr/>
        </p:nvGrpSpPr>
        <p:grpSpPr>
          <a:xfrm>
            <a:off x="842434" y="1752602"/>
            <a:ext cx="316375" cy="315385"/>
            <a:chOff x="631824" y="1314450"/>
            <a:chExt cx="237281" cy="236539"/>
          </a:xfrm>
        </p:grpSpPr>
        <p:sp>
          <p:nvSpPr>
            <p:cNvPr id="28" name="Rectangle 5"/>
            <p:cNvSpPr>
              <a:spLocks noChangeArrowheads="1"/>
            </p:cNvSpPr>
            <p:nvPr/>
          </p:nvSpPr>
          <p:spPr bwMode="auto">
            <a:xfrm>
              <a:off x="631824" y="1314450"/>
              <a:ext cx="237281" cy="236539"/>
            </a:xfrm>
            <a:prstGeom prst="rect">
              <a:avLst/>
            </a:prstGeom>
            <a:solidFill>
              <a:srgbClr val="ED1C24"/>
            </a:solidFill>
            <a:ln>
              <a:noFill/>
            </a:ln>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sp>
          <p:nvSpPr>
            <p:cNvPr id="29" name="Freeform 28"/>
            <p:cNvSpPr/>
            <p:nvPr/>
          </p:nvSpPr>
          <p:spPr>
            <a:xfrm>
              <a:off x="690933" y="1361282"/>
              <a:ext cx="119063" cy="142875"/>
            </a:xfrm>
            <a:custGeom>
              <a:avLst/>
              <a:gdLst>
                <a:gd name="connsiteX0" fmla="*/ 73819 w 73819"/>
                <a:gd name="connsiteY0" fmla="*/ 0 h 142875"/>
                <a:gd name="connsiteX1" fmla="*/ 0 w 73819"/>
                <a:gd name="connsiteY1" fmla="*/ 73819 h 142875"/>
                <a:gd name="connsiteX2" fmla="*/ 69056 w 73819"/>
                <a:gd name="connsiteY2" fmla="*/ 142875 h 142875"/>
              </a:gdLst>
              <a:ahLst/>
              <a:cxnLst>
                <a:cxn ang="0">
                  <a:pos x="connsiteX0" y="connsiteY0"/>
                </a:cxn>
                <a:cxn ang="0">
                  <a:pos x="connsiteX1" y="connsiteY1"/>
                </a:cxn>
                <a:cxn ang="0">
                  <a:pos x="connsiteX2" y="connsiteY2"/>
                </a:cxn>
              </a:cxnLst>
              <a:rect l="l" t="t" r="r" b="b"/>
              <a:pathLst>
                <a:path w="73819" h="142875">
                  <a:moveTo>
                    <a:pt x="73819" y="0"/>
                  </a:moveTo>
                  <a:lnTo>
                    <a:pt x="0" y="73819"/>
                  </a:lnTo>
                  <a:lnTo>
                    <a:pt x="69056" y="142875"/>
                  </a:lnTo>
                </a:path>
              </a:pathLst>
            </a:custGeom>
            <a:noFill/>
            <a:ln w="1905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grpSp>
      <p:grpSp>
        <p:nvGrpSpPr>
          <p:cNvPr id="22" name="Group 21"/>
          <p:cNvGrpSpPr/>
          <p:nvPr/>
        </p:nvGrpSpPr>
        <p:grpSpPr>
          <a:xfrm>
            <a:off x="448734" y="1752602"/>
            <a:ext cx="316375" cy="315385"/>
            <a:chOff x="950913" y="1049338"/>
            <a:chExt cx="508000" cy="506413"/>
          </a:xfrm>
        </p:grpSpPr>
        <p:sp>
          <p:nvSpPr>
            <p:cNvPr id="23" name="Rectangle 5"/>
            <p:cNvSpPr>
              <a:spLocks noChangeArrowheads="1"/>
            </p:cNvSpPr>
            <p:nvPr/>
          </p:nvSpPr>
          <p:spPr bwMode="auto">
            <a:xfrm>
              <a:off x="950913" y="1049338"/>
              <a:ext cx="508000" cy="506413"/>
            </a:xfrm>
            <a:prstGeom prst="rect">
              <a:avLst/>
            </a:prstGeom>
            <a:solidFill>
              <a:srgbClr val="ED1C24"/>
            </a:solidFill>
            <a:ln>
              <a:noFill/>
            </a:ln>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sp>
          <p:nvSpPr>
            <p:cNvPr id="25" name="Freeform 6"/>
            <p:cNvSpPr>
              <a:spLocks noEditPoints="1"/>
            </p:cNvSpPr>
            <p:nvPr/>
          </p:nvSpPr>
          <p:spPr bwMode="auto">
            <a:xfrm>
              <a:off x="966788" y="1079500"/>
              <a:ext cx="458788" cy="436563"/>
            </a:xfrm>
            <a:custGeom>
              <a:avLst/>
              <a:gdLst>
                <a:gd name="T0" fmla="*/ 295 w 1244"/>
                <a:gd name="T1" fmla="*/ 1067 h 1187"/>
                <a:gd name="T2" fmla="*/ 349 w 1244"/>
                <a:gd name="T3" fmla="*/ 1017 h 1187"/>
                <a:gd name="T4" fmla="*/ 545 w 1244"/>
                <a:gd name="T5" fmla="*/ 112 h 1187"/>
                <a:gd name="T6" fmla="*/ 1107 w 1244"/>
                <a:gd name="T7" fmla="*/ 395 h 1187"/>
                <a:gd name="T8" fmla="*/ 1088 w 1244"/>
                <a:gd name="T9" fmla="*/ 858 h 1187"/>
                <a:gd name="T10" fmla="*/ 621 w 1244"/>
                <a:gd name="T11" fmla="*/ 1114 h 1187"/>
                <a:gd name="T12" fmla="*/ 613 w 1244"/>
                <a:gd name="T13" fmla="*/ 1186 h 1187"/>
                <a:gd name="T14" fmla="*/ 1170 w 1244"/>
                <a:gd name="T15" fmla="*/ 858 h 1187"/>
                <a:gd name="T16" fmla="*/ 1207 w 1244"/>
                <a:gd name="T17" fmla="*/ 458 h 1187"/>
                <a:gd name="T18" fmla="*/ 1021 w 1244"/>
                <a:gd name="T19" fmla="*/ 165 h 1187"/>
                <a:gd name="T20" fmla="*/ 494 w 1244"/>
                <a:gd name="T21" fmla="*/ 47 h 1187"/>
                <a:gd name="T22" fmla="*/ 87 w 1244"/>
                <a:gd name="T23" fmla="*/ 452 h 1187"/>
                <a:gd name="T24" fmla="*/ 295 w 1244"/>
                <a:gd name="T25" fmla="*/ 1067 h 1187"/>
                <a:gd name="T26" fmla="*/ 449 w 1244"/>
                <a:gd name="T27" fmla="*/ 1075 h 1187"/>
                <a:gd name="T28" fmla="*/ 490 w 1244"/>
                <a:gd name="T29" fmla="*/ 1115 h 1187"/>
                <a:gd name="T30" fmla="*/ 449 w 1244"/>
                <a:gd name="T31" fmla="*/ 1156 h 1187"/>
                <a:gd name="T32" fmla="*/ 409 w 1244"/>
                <a:gd name="T33" fmla="*/ 1115 h 1187"/>
                <a:gd name="T34" fmla="*/ 449 w 1244"/>
                <a:gd name="T35" fmla="*/ 1075 h 1187"/>
                <a:gd name="T36" fmla="*/ 604 w 1244"/>
                <a:gd name="T37" fmla="*/ 247 h 1187"/>
                <a:gd name="T38" fmla="*/ 576 w 1244"/>
                <a:gd name="T39" fmla="*/ 325 h 1187"/>
                <a:gd name="T40" fmla="*/ 575 w 1244"/>
                <a:gd name="T41" fmla="*/ 432 h 1187"/>
                <a:gd name="T42" fmla="*/ 576 w 1244"/>
                <a:gd name="T43" fmla="*/ 644 h 1187"/>
                <a:gd name="T44" fmla="*/ 630 w 1244"/>
                <a:gd name="T45" fmla="*/ 696 h 1187"/>
                <a:gd name="T46" fmla="*/ 663 w 1244"/>
                <a:gd name="T47" fmla="*/ 715 h 1187"/>
                <a:gd name="T48" fmla="*/ 799 w 1244"/>
                <a:gd name="T49" fmla="*/ 794 h 1187"/>
                <a:gd name="T50" fmla="*/ 839 w 1244"/>
                <a:gd name="T51" fmla="*/ 806 h 1187"/>
                <a:gd name="T52" fmla="*/ 853 w 1244"/>
                <a:gd name="T53" fmla="*/ 742 h 1187"/>
                <a:gd name="T54" fmla="*/ 719 w 1244"/>
                <a:gd name="T55" fmla="*/ 664 h 1187"/>
                <a:gd name="T56" fmla="*/ 648 w 1244"/>
                <a:gd name="T57" fmla="*/ 522 h 1187"/>
                <a:gd name="T58" fmla="*/ 648 w 1244"/>
                <a:gd name="T59" fmla="*/ 310 h 1187"/>
                <a:gd name="T60" fmla="*/ 641 w 1244"/>
                <a:gd name="T61" fmla="*/ 262 h 1187"/>
                <a:gd name="T62" fmla="*/ 604 w 1244"/>
                <a:gd name="T63" fmla="*/ 247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44" h="1187">
                  <a:moveTo>
                    <a:pt x="295" y="1067"/>
                  </a:moveTo>
                  <a:cubicBezTo>
                    <a:pt x="337" y="1101"/>
                    <a:pt x="377" y="1049"/>
                    <a:pt x="349" y="1017"/>
                  </a:cubicBezTo>
                  <a:cubicBezTo>
                    <a:pt x="0" y="711"/>
                    <a:pt x="127" y="189"/>
                    <a:pt x="545" y="112"/>
                  </a:cubicBezTo>
                  <a:cubicBezTo>
                    <a:pt x="783" y="63"/>
                    <a:pt x="1002" y="183"/>
                    <a:pt x="1107" y="395"/>
                  </a:cubicBezTo>
                  <a:cubicBezTo>
                    <a:pt x="1176" y="534"/>
                    <a:pt x="1168" y="725"/>
                    <a:pt x="1088" y="858"/>
                  </a:cubicBezTo>
                  <a:cubicBezTo>
                    <a:pt x="985" y="1028"/>
                    <a:pt x="824" y="1118"/>
                    <a:pt x="621" y="1114"/>
                  </a:cubicBezTo>
                  <a:cubicBezTo>
                    <a:pt x="559" y="1113"/>
                    <a:pt x="559" y="1187"/>
                    <a:pt x="613" y="1186"/>
                  </a:cubicBezTo>
                  <a:cubicBezTo>
                    <a:pt x="849" y="1184"/>
                    <a:pt x="1060" y="1093"/>
                    <a:pt x="1170" y="858"/>
                  </a:cubicBezTo>
                  <a:cubicBezTo>
                    <a:pt x="1227" y="736"/>
                    <a:pt x="1244" y="590"/>
                    <a:pt x="1207" y="458"/>
                  </a:cubicBezTo>
                  <a:cubicBezTo>
                    <a:pt x="1176" y="348"/>
                    <a:pt x="1111" y="237"/>
                    <a:pt x="1021" y="165"/>
                  </a:cubicBezTo>
                  <a:cubicBezTo>
                    <a:pt x="878" y="51"/>
                    <a:pt x="679" y="0"/>
                    <a:pt x="494" y="47"/>
                  </a:cubicBezTo>
                  <a:cubicBezTo>
                    <a:pt x="286" y="110"/>
                    <a:pt x="147" y="242"/>
                    <a:pt x="87" y="452"/>
                  </a:cubicBezTo>
                  <a:cubicBezTo>
                    <a:pt x="25" y="679"/>
                    <a:pt x="116" y="919"/>
                    <a:pt x="295" y="1067"/>
                  </a:cubicBezTo>
                  <a:close/>
                  <a:moveTo>
                    <a:pt x="449" y="1075"/>
                  </a:moveTo>
                  <a:cubicBezTo>
                    <a:pt x="472" y="1075"/>
                    <a:pt x="490" y="1093"/>
                    <a:pt x="490" y="1115"/>
                  </a:cubicBezTo>
                  <a:cubicBezTo>
                    <a:pt x="490" y="1138"/>
                    <a:pt x="472" y="1156"/>
                    <a:pt x="449" y="1156"/>
                  </a:cubicBezTo>
                  <a:cubicBezTo>
                    <a:pt x="427" y="1156"/>
                    <a:pt x="409" y="1138"/>
                    <a:pt x="409" y="1115"/>
                  </a:cubicBezTo>
                  <a:cubicBezTo>
                    <a:pt x="409" y="1093"/>
                    <a:pt x="427" y="1075"/>
                    <a:pt x="449" y="1075"/>
                  </a:cubicBezTo>
                  <a:close/>
                  <a:moveTo>
                    <a:pt x="604" y="247"/>
                  </a:moveTo>
                  <a:cubicBezTo>
                    <a:pt x="570" y="255"/>
                    <a:pt x="576" y="291"/>
                    <a:pt x="576" y="325"/>
                  </a:cubicBezTo>
                  <a:cubicBezTo>
                    <a:pt x="575" y="360"/>
                    <a:pt x="575" y="397"/>
                    <a:pt x="575" y="432"/>
                  </a:cubicBezTo>
                  <a:cubicBezTo>
                    <a:pt x="576" y="502"/>
                    <a:pt x="573" y="575"/>
                    <a:pt x="576" y="644"/>
                  </a:cubicBezTo>
                  <a:cubicBezTo>
                    <a:pt x="577" y="670"/>
                    <a:pt x="603" y="683"/>
                    <a:pt x="630" y="696"/>
                  </a:cubicBezTo>
                  <a:cubicBezTo>
                    <a:pt x="641" y="702"/>
                    <a:pt x="651" y="709"/>
                    <a:pt x="663" y="715"/>
                  </a:cubicBezTo>
                  <a:cubicBezTo>
                    <a:pt x="703" y="737"/>
                    <a:pt x="757" y="770"/>
                    <a:pt x="799" y="794"/>
                  </a:cubicBezTo>
                  <a:cubicBezTo>
                    <a:pt x="811" y="801"/>
                    <a:pt x="822" y="810"/>
                    <a:pt x="839" y="806"/>
                  </a:cubicBezTo>
                  <a:cubicBezTo>
                    <a:pt x="869" y="799"/>
                    <a:pt x="876" y="760"/>
                    <a:pt x="853" y="742"/>
                  </a:cubicBezTo>
                  <a:lnTo>
                    <a:pt x="719" y="664"/>
                  </a:lnTo>
                  <a:cubicBezTo>
                    <a:pt x="626" y="610"/>
                    <a:pt x="650" y="647"/>
                    <a:pt x="648" y="522"/>
                  </a:cubicBezTo>
                  <a:lnTo>
                    <a:pt x="648" y="310"/>
                  </a:lnTo>
                  <a:cubicBezTo>
                    <a:pt x="648" y="294"/>
                    <a:pt x="650" y="274"/>
                    <a:pt x="641" y="262"/>
                  </a:cubicBezTo>
                  <a:cubicBezTo>
                    <a:pt x="635" y="253"/>
                    <a:pt x="622" y="243"/>
                    <a:pt x="604" y="247"/>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grpSp>
      <p:grpSp>
        <p:nvGrpSpPr>
          <p:cNvPr id="26" name="Group 25"/>
          <p:cNvGrpSpPr/>
          <p:nvPr/>
        </p:nvGrpSpPr>
        <p:grpSpPr>
          <a:xfrm>
            <a:off x="842434" y="1752602"/>
            <a:ext cx="316375" cy="315385"/>
            <a:chOff x="631824" y="1314450"/>
            <a:chExt cx="237281" cy="236539"/>
          </a:xfrm>
        </p:grpSpPr>
        <p:sp>
          <p:nvSpPr>
            <p:cNvPr id="30" name="Rectangle 5"/>
            <p:cNvSpPr>
              <a:spLocks noChangeArrowheads="1"/>
            </p:cNvSpPr>
            <p:nvPr/>
          </p:nvSpPr>
          <p:spPr bwMode="auto">
            <a:xfrm>
              <a:off x="631824" y="1314450"/>
              <a:ext cx="237281" cy="236539"/>
            </a:xfrm>
            <a:prstGeom prst="rect">
              <a:avLst/>
            </a:prstGeom>
            <a:solidFill>
              <a:srgbClr val="ED1C24"/>
            </a:solidFill>
            <a:ln>
              <a:noFill/>
            </a:ln>
          </p:spPr>
          <p:txBody>
            <a:bodyPr vert="horz" wrap="square" lIns="91440" tIns="45720" rIns="91440" bIns="45720" numCol="1" anchor="t" anchorCtr="0" compatLnSpc="1">
              <a:prstTxWarp prst="textNoShape">
                <a:avLst/>
              </a:prstTxWarp>
            </a:bodyPr>
            <a:lstStyle/>
            <a:p>
              <a:pPr defTabSz="914332"/>
              <a:endParaRPr lang="nl-BE" sz="1800">
                <a:solidFill>
                  <a:srgbClr val="000000"/>
                </a:solidFill>
              </a:endParaRPr>
            </a:p>
          </p:txBody>
        </p:sp>
        <p:sp>
          <p:nvSpPr>
            <p:cNvPr id="31" name="Freeform 30"/>
            <p:cNvSpPr/>
            <p:nvPr/>
          </p:nvSpPr>
          <p:spPr>
            <a:xfrm>
              <a:off x="690933" y="1361282"/>
              <a:ext cx="119063" cy="142875"/>
            </a:xfrm>
            <a:custGeom>
              <a:avLst/>
              <a:gdLst>
                <a:gd name="connsiteX0" fmla="*/ 73819 w 73819"/>
                <a:gd name="connsiteY0" fmla="*/ 0 h 142875"/>
                <a:gd name="connsiteX1" fmla="*/ 0 w 73819"/>
                <a:gd name="connsiteY1" fmla="*/ 73819 h 142875"/>
                <a:gd name="connsiteX2" fmla="*/ 69056 w 73819"/>
                <a:gd name="connsiteY2" fmla="*/ 142875 h 142875"/>
              </a:gdLst>
              <a:ahLst/>
              <a:cxnLst>
                <a:cxn ang="0">
                  <a:pos x="connsiteX0" y="connsiteY0"/>
                </a:cxn>
                <a:cxn ang="0">
                  <a:pos x="connsiteX1" y="connsiteY1"/>
                </a:cxn>
                <a:cxn ang="0">
                  <a:pos x="connsiteX2" y="connsiteY2"/>
                </a:cxn>
              </a:cxnLst>
              <a:rect l="l" t="t" r="r" b="b"/>
              <a:pathLst>
                <a:path w="73819" h="142875">
                  <a:moveTo>
                    <a:pt x="73819" y="0"/>
                  </a:moveTo>
                  <a:lnTo>
                    <a:pt x="0" y="73819"/>
                  </a:lnTo>
                  <a:lnTo>
                    <a:pt x="69056" y="142875"/>
                  </a:lnTo>
                </a:path>
              </a:pathLst>
            </a:custGeom>
            <a:noFill/>
            <a:ln w="1905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endParaRPr lang="nl-BE" sz="1800">
                <a:solidFill>
                  <a:srgbClr val="FFFFFF"/>
                </a:solidFill>
              </a:endParaRPr>
            </a:p>
          </p:txBody>
        </p:sp>
      </p:grpSp>
    </p:spTree>
    <p:extLst>
      <p:ext uri="{BB962C8B-B14F-4D97-AF65-F5344CB8AC3E}">
        <p14:creationId xmlns:p14="http://schemas.microsoft.com/office/powerpoint/2010/main" val="918757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guide id="3" pos="13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Dashboar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6DE5998-B6FC-412B-B919-1BFA2D94CEB7}" type="datetime2">
              <a:rPr lang="en-US" smtClean="0">
                <a:solidFill>
                  <a:srgbClr val="9A9B9C">
                    <a:lumMod val="50000"/>
                  </a:srgbClr>
                </a:solidFill>
              </a:rPr>
              <a:pPr/>
              <a:t>Wednesday, June 18, 2025</a:t>
            </a:fld>
            <a:endParaRPr lang="en-US" dirty="0">
              <a:solidFill>
                <a:srgbClr val="9A9B9C">
                  <a:lumMod val="50000"/>
                </a:srgbClr>
              </a:solidFill>
            </a:endParaRPr>
          </a:p>
        </p:txBody>
      </p:sp>
      <p:sp>
        <p:nvSpPr>
          <p:cNvPr id="5" name="Slide Number Placeholder 4"/>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Tree>
    <p:extLst>
      <p:ext uri="{BB962C8B-B14F-4D97-AF65-F5344CB8AC3E}">
        <p14:creationId xmlns:p14="http://schemas.microsoft.com/office/powerpoint/2010/main" val="3976197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Divider">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56B20979-5863-4441-98EF-3C452FE5AF64}" type="datetime2">
              <a:rPr lang="en-US" smtClean="0">
                <a:solidFill>
                  <a:srgbClr val="FFFFFF"/>
                </a:solidFill>
              </a:rPr>
              <a:pPr/>
              <a:t>Wednesday, June 18, 2025</a:t>
            </a:fld>
            <a:endParaRPr lang="en-US">
              <a:solidFill>
                <a:srgbClr val="FFFFFF"/>
              </a:solidFill>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0FDFE2F2-D9B1-44B0-9401-A982F5CBFF59}" type="slidenum">
              <a:rPr lang="en-US" smtClean="0">
                <a:solidFill>
                  <a:srgbClr val="FFFFFF"/>
                </a:solidFill>
              </a:rPr>
              <a:pPr/>
              <a:t>‹nr.›</a:t>
            </a:fld>
            <a:endParaRPr lang="en-US">
              <a:solidFill>
                <a:srgbClr val="FFFFFF"/>
              </a:solidFill>
            </a:endParaRPr>
          </a:p>
        </p:txBody>
      </p:sp>
    </p:spTree>
    <p:extLst>
      <p:ext uri="{BB962C8B-B14F-4D97-AF65-F5344CB8AC3E}">
        <p14:creationId xmlns:p14="http://schemas.microsoft.com/office/powerpoint/2010/main" val="455414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Buil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Buildings project</a:t>
            </a:r>
          </a:p>
        </p:txBody>
      </p:sp>
      <p:sp>
        <p:nvSpPr>
          <p:cNvPr id="4" name="Date Placeholder 3"/>
          <p:cNvSpPr>
            <a:spLocks noGrp="1"/>
          </p:cNvSpPr>
          <p:nvPr>
            <p:ph type="dt" sz="half" idx="10"/>
          </p:nvPr>
        </p:nvSpPr>
        <p:spPr/>
        <p:txBody>
          <a:bodyPr/>
          <a:lstStyle/>
          <a:p>
            <a:fld id="{28788819-42CC-4693-81E7-A519C9630479}"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10"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2" name="Picture 21">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5" name="Picture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6" name="Picture 2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7" name="Picture 2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1875517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Marine Work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Marine Works project</a:t>
            </a:r>
          </a:p>
        </p:txBody>
      </p:sp>
      <p:sp>
        <p:nvSpPr>
          <p:cNvPr id="4" name="Date Placeholder 3"/>
          <p:cNvSpPr>
            <a:spLocks noGrp="1"/>
          </p:cNvSpPr>
          <p:nvPr>
            <p:ph type="dt" sz="half" idx="10"/>
          </p:nvPr>
        </p:nvSpPr>
        <p:spPr/>
        <p:txBody>
          <a:bodyPr/>
          <a:lstStyle/>
          <a:p>
            <a:fld id="{3EDC5AB6-3437-4D63-9135-3AD82CB2AE57}"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22"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3" name="Picture 22">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3302843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Infrastru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Infrastructure project</a:t>
            </a:r>
          </a:p>
        </p:txBody>
      </p:sp>
      <p:sp>
        <p:nvSpPr>
          <p:cNvPr id="4" name="Date Placeholder 3"/>
          <p:cNvSpPr>
            <a:spLocks noGrp="1"/>
          </p:cNvSpPr>
          <p:nvPr>
            <p:ph type="dt" sz="half" idx="10"/>
          </p:nvPr>
        </p:nvSpPr>
        <p:spPr/>
        <p:txBody>
          <a:bodyPr/>
          <a:lstStyle/>
          <a:p>
            <a:fld id="{5EA02A8B-8B89-4C73-A547-B59C2935D043}"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22"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3" name="Picture 22">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1733886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Indust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Industry project</a:t>
            </a:r>
          </a:p>
        </p:txBody>
      </p:sp>
      <p:sp>
        <p:nvSpPr>
          <p:cNvPr id="4" name="Date Placeholder 3"/>
          <p:cNvSpPr>
            <a:spLocks noGrp="1"/>
          </p:cNvSpPr>
          <p:nvPr>
            <p:ph type="dt" sz="half" idx="10"/>
          </p:nvPr>
        </p:nvSpPr>
        <p:spPr/>
        <p:txBody>
          <a:bodyPr/>
          <a:lstStyle/>
          <a:p>
            <a:fld id="{ED404ED4-2D40-4274-AFFC-4D5829924A6A}"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22"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3" name="Picture 22">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2154774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Environm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Environment project</a:t>
            </a:r>
          </a:p>
        </p:txBody>
      </p:sp>
      <p:sp>
        <p:nvSpPr>
          <p:cNvPr id="4" name="Date Placeholder 3"/>
          <p:cNvSpPr>
            <a:spLocks noGrp="1"/>
          </p:cNvSpPr>
          <p:nvPr>
            <p:ph type="dt" sz="half" idx="10"/>
          </p:nvPr>
        </p:nvSpPr>
        <p:spPr/>
        <p:txBody>
          <a:bodyPr/>
          <a:lstStyle/>
          <a:p>
            <a:fld id="{2E7B9E4F-6AB5-41A1-B963-FF65482250DA}"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22"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3" name="Picture 22">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602430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Sports &amp; Leis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a:t>
            </a:r>
            <a:r>
              <a:rPr lang="en-US"/>
              <a:t>the Sports &amp; Leisure project</a:t>
            </a:r>
            <a:endParaRPr lang="en-US" dirty="0"/>
          </a:p>
        </p:txBody>
      </p:sp>
      <p:sp>
        <p:nvSpPr>
          <p:cNvPr id="4" name="Date Placeholder 3"/>
          <p:cNvSpPr>
            <a:spLocks noGrp="1"/>
          </p:cNvSpPr>
          <p:nvPr>
            <p:ph type="dt" sz="half" idx="10"/>
          </p:nvPr>
        </p:nvSpPr>
        <p:spPr/>
        <p:txBody>
          <a:bodyPr/>
          <a:lstStyle/>
          <a:p>
            <a:fld id="{9315A1D4-153E-47B0-8879-51B3E022166A}"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22" name="Picture Placeholder 9"/>
          <p:cNvSpPr>
            <a:spLocks noGrp="1"/>
          </p:cNvSpPr>
          <p:nvPr>
            <p:ph type="pic" sz="quarter" idx="19"/>
          </p:nvPr>
        </p:nvSpPr>
        <p:spPr>
          <a:xfrm>
            <a:off x="5669709" y="1752602"/>
            <a:ext cx="6437627" cy="4288367"/>
          </a:xfrm>
        </p:spPr>
        <p:txBody>
          <a:bodyPr/>
          <a:lstStyle>
            <a:lvl1pPr marL="0" indent="0">
              <a:buNone/>
              <a:defRPr/>
            </a:lvl1pPr>
          </a:lstStyle>
          <a:p>
            <a:r>
              <a:rPr lang="nl-NL"/>
              <a:t>Klik op het pictogram als u een afbeelding wilt toevoegen</a:t>
            </a:r>
            <a:endParaRPr lang="nl-BE" dirty="0"/>
          </a:p>
        </p:txBody>
      </p:sp>
      <p:pic>
        <p:nvPicPr>
          <p:cNvPr id="23" name="Picture 22">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7" name="Picture 2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8" name="Picture 2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692815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Contact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0" cy="6856475"/>
          </a:xfrm>
          <a:prstGeom prst="rect">
            <a:avLst/>
          </a:prstGeom>
        </p:spPr>
      </p:pic>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192000" cy="6854803"/>
          </a:xfrm>
          <a:prstGeom prst="rect">
            <a:avLst/>
          </a:prstGeom>
        </p:spPr>
      </p:pic>
      <p:sp>
        <p:nvSpPr>
          <p:cNvPr id="10" name="Title 1"/>
          <p:cNvSpPr txBox="1">
            <a:spLocks/>
          </p:cNvSpPr>
          <p:nvPr/>
        </p:nvSpPr>
        <p:spPr>
          <a:xfrm>
            <a:off x="6888481" y="-1670"/>
            <a:ext cx="5303521" cy="6854801"/>
          </a:xfrm>
          <a:prstGeom prst="rect">
            <a:avLst/>
          </a:prstGeom>
          <a:solidFill>
            <a:schemeClr val="accent1">
              <a:alpha val="79000"/>
            </a:schemeClr>
          </a:solidFill>
        </p:spPr>
        <p:txBody>
          <a:bodyPr lIns="432000" anchor="ctr">
            <a:normAutofit/>
          </a:bodyPr>
          <a:lstStyle>
            <a:lvl1pPr algn="l" defTabSz="685783" rtl="0" eaLnBrk="1" latinLnBrk="0" hangingPunct="1">
              <a:lnSpc>
                <a:spcPct val="90000"/>
              </a:lnSpc>
              <a:spcBef>
                <a:spcPct val="0"/>
              </a:spcBef>
              <a:buNone/>
              <a:defRPr sz="2400" kern="1200">
                <a:solidFill>
                  <a:schemeClr val="bg1"/>
                </a:solidFill>
                <a:latin typeface="+mj-lt"/>
                <a:ea typeface="+mj-ea"/>
                <a:cs typeface="+mj-cs"/>
              </a:defRPr>
            </a:lvl1pPr>
          </a:lstStyle>
          <a:p>
            <a:endParaRPr lang="en-US" sz="3200" dirty="0">
              <a:solidFill>
                <a:srgbClr val="FFFFFF"/>
              </a:solidFill>
            </a:endParaRP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47861" y="6387760"/>
            <a:ext cx="995907" cy="346005"/>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r="84992" b="85397"/>
          <a:stretch/>
        </p:blipFill>
        <p:spPr>
          <a:xfrm>
            <a:off x="7214814" y="4591157"/>
            <a:ext cx="419849" cy="409369"/>
          </a:xfrm>
          <a:prstGeom prst="rect">
            <a:avLst/>
          </a:prstGeom>
        </p:spPr>
      </p:pic>
      <p:pic>
        <p:nvPicPr>
          <p:cNvPr id="12" name="Picture 11"/>
          <p:cNvPicPr>
            <a:picLocks noChangeAspect="1"/>
          </p:cNvPicPr>
          <p:nvPr/>
        </p:nvPicPr>
        <p:blipFill rotWithShape="1">
          <a:blip r:embed="rId5" cstate="email">
            <a:extLst>
              <a:ext uri="{28A0092B-C50C-407E-A947-70E740481C1C}">
                <a14:useLocalDpi xmlns:a14="http://schemas.microsoft.com/office/drawing/2010/main"/>
              </a:ext>
            </a:extLst>
          </a:blip>
          <a:srcRect l="29252" r="57387" b="85749"/>
          <a:stretch/>
        </p:blipFill>
        <p:spPr>
          <a:xfrm>
            <a:off x="7234608" y="3073688"/>
            <a:ext cx="373773" cy="399496"/>
          </a:xfrm>
          <a:prstGeom prst="rect">
            <a:avLst/>
          </a:prstGeom>
        </p:spPr>
      </p:pic>
      <p:pic>
        <p:nvPicPr>
          <p:cNvPr id="13" name="Picture 12"/>
          <p:cNvPicPr>
            <a:picLocks noChangeAspect="1"/>
          </p:cNvPicPr>
          <p:nvPr/>
        </p:nvPicPr>
        <p:blipFill rotWithShape="1">
          <a:blip r:embed="rId5" cstate="email">
            <a:extLst>
              <a:ext uri="{28A0092B-C50C-407E-A947-70E740481C1C}">
                <a14:useLocalDpi xmlns:a14="http://schemas.microsoft.com/office/drawing/2010/main"/>
              </a:ext>
            </a:extLst>
          </a:blip>
          <a:srcRect l="86296" t="27965" b="56797"/>
          <a:stretch/>
        </p:blipFill>
        <p:spPr>
          <a:xfrm>
            <a:off x="7234610" y="3779532"/>
            <a:ext cx="383380" cy="427171"/>
          </a:xfrm>
          <a:prstGeom prst="rect">
            <a:avLst/>
          </a:prstGeom>
        </p:spPr>
      </p:pic>
      <p:pic>
        <p:nvPicPr>
          <p:cNvPr id="14" name="Picture 13"/>
          <p:cNvPicPr>
            <a:picLocks noChangeAspect="1"/>
          </p:cNvPicPr>
          <p:nvPr/>
        </p:nvPicPr>
        <p:blipFill rotWithShape="1">
          <a:blip r:embed="rId5" cstate="email">
            <a:extLst>
              <a:ext uri="{28A0092B-C50C-407E-A947-70E740481C1C}">
                <a14:useLocalDpi xmlns:a14="http://schemas.microsoft.com/office/drawing/2010/main"/>
              </a:ext>
            </a:extLst>
          </a:blip>
          <a:srcRect t="84621" r="84579"/>
          <a:stretch/>
        </p:blipFill>
        <p:spPr>
          <a:xfrm>
            <a:off x="7234609" y="5384979"/>
            <a:ext cx="431403" cy="431111"/>
          </a:xfrm>
          <a:prstGeom prst="rect">
            <a:avLst/>
          </a:prstGeom>
        </p:spPr>
      </p:pic>
      <p:sp>
        <p:nvSpPr>
          <p:cNvPr id="16" name="Text Placeholder 15"/>
          <p:cNvSpPr>
            <a:spLocks noGrp="1"/>
          </p:cNvSpPr>
          <p:nvPr>
            <p:ph type="body" sz="quarter" idx="13" hasCustomPrompt="1"/>
          </p:nvPr>
        </p:nvSpPr>
        <p:spPr>
          <a:xfrm>
            <a:off x="7830264" y="3074120"/>
            <a:ext cx="3494617" cy="400051"/>
          </a:xfrm>
          <a:prstGeom prst="rect">
            <a:avLst/>
          </a:prstGeom>
        </p:spPr>
        <p:txBody>
          <a:bodyPr anchor="ctr"/>
          <a:lstStyle>
            <a:lvl1pPr marL="0" indent="0">
              <a:buNone/>
              <a:defRPr sz="1200" baseline="0">
                <a:solidFill>
                  <a:schemeClr val="bg1"/>
                </a:solidFill>
              </a:defRPr>
            </a:lvl1pPr>
            <a:lvl2pPr marL="457166" indent="0">
              <a:buNone/>
              <a:defRPr sz="1067">
                <a:solidFill>
                  <a:schemeClr val="bg1"/>
                </a:solidFill>
              </a:defRPr>
            </a:lvl2pPr>
            <a:lvl3pPr marL="914330" indent="0">
              <a:buNone/>
              <a:defRPr sz="1067">
                <a:solidFill>
                  <a:schemeClr val="bg1"/>
                </a:solidFill>
              </a:defRPr>
            </a:lvl3pPr>
            <a:lvl4pPr marL="1371496" indent="0">
              <a:buNone/>
              <a:defRPr sz="1067">
                <a:solidFill>
                  <a:schemeClr val="bg1"/>
                </a:solidFill>
              </a:defRPr>
            </a:lvl4pPr>
            <a:lvl5pPr marL="1828664" indent="0">
              <a:buNone/>
              <a:defRPr sz="1067">
                <a:solidFill>
                  <a:schemeClr val="bg1"/>
                </a:solidFill>
              </a:defRPr>
            </a:lvl5pPr>
          </a:lstStyle>
          <a:p>
            <a:pPr lvl="0"/>
            <a:r>
              <a:rPr lang="en-US" dirty="0"/>
              <a:t>Your E-mail Address</a:t>
            </a:r>
            <a:endParaRPr lang="nl-BE" dirty="0"/>
          </a:p>
        </p:txBody>
      </p:sp>
      <p:sp>
        <p:nvSpPr>
          <p:cNvPr id="17" name="Text Placeholder 15"/>
          <p:cNvSpPr>
            <a:spLocks noGrp="1"/>
          </p:cNvSpPr>
          <p:nvPr>
            <p:ph type="body" sz="quarter" idx="14" hasCustomPrompt="1"/>
          </p:nvPr>
        </p:nvSpPr>
        <p:spPr>
          <a:xfrm>
            <a:off x="7830264" y="3779532"/>
            <a:ext cx="3494617" cy="400051"/>
          </a:xfrm>
          <a:prstGeom prst="rect">
            <a:avLst/>
          </a:prstGeom>
        </p:spPr>
        <p:txBody>
          <a:bodyPr anchor="ctr"/>
          <a:lstStyle>
            <a:lvl1pPr marL="0" indent="0">
              <a:buNone/>
              <a:defRPr sz="1200" baseline="0">
                <a:solidFill>
                  <a:schemeClr val="bg1"/>
                </a:solidFill>
              </a:defRPr>
            </a:lvl1pPr>
            <a:lvl2pPr marL="457166" indent="0">
              <a:buNone/>
              <a:defRPr sz="1067">
                <a:solidFill>
                  <a:schemeClr val="bg1"/>
                </a:solidFill>
              </a:defRPr>
            </a:lvl2pPr>
            <a:lvl3pPr marL="914330" indent="0">
              <a:buNone/>
              <a:defRPr sz="1067">
                <a:solidFill>
                  <a:schemeClr val="bg1"/>
                </a:solidFill>
              </a:defRPr>
            </a:lvl3pPr>
            <a:lvl4pPr marL="1371496" indent="0">
              <a:buNone/>
              <a:defRPr sz="1067">
                <a:solidFill>
                  <a:schemeClr val="bg1"/>
                </a:solidFill>
              </a:defRPr>
            </a:lvl4pPr>
            <a:lvl5pPr marL="1828664" indent="0">
              <a:buNone/>
              <a:defRPr sz="1067">
                <a:solidFill>
                  <a:schemeClr val="bg1"/>
                </a:solidFill>
              </a:defRPr>
            </a:lvl5pPr>
          </a:lstStyle>
          <a:p>
            <a:pPr lvl="0"/>
            <a:r>
              <a:rPr lang="en-US" dirty="0"/>
              <a:t>Your Phone Number</a:t>
            </a:r>
            <a:endParaRPr lang="nl-BE" dirty="0"/>
          </a:p>
        </p:txBody>
      </p:sp>
      <p:sp>
        <p:nvSpPr>
          <p:cNvPr id="18" name="Text Placeholder 15"/>
          <p:cNvSpPr>
            <a:spLocks noGrp="1"/>
          </p:cNvSpPr>
          <p:nvPr>
            <p:ph type="body" sz="quarter" idx="15" hasCustomPrompt="1"/>
          </p:nvPr>
        </p:nvSpPr>
        <p:spPr>
          <a:xfrm>
            <a:off x="7830264" y="4595813"/>
            <a:ext cx="3494617" cy="400051"/>
          </a:xfrm>
          <a:prstGeom prst="rect">
            <a:avLst/>
          </a:prstGeom>
        </p:spPr>
        <p:txBody>
          <a:bodyPr anchor="ctr"/>
          <a:lstStyle>
            <a:lvl1pPr marL="0" indent="0">
              <a:buNone/>
              <a:defRPr sz="1200" baseline="0">
                <a:solidFill>
                  <a:schemeClr val="bg1"/>
                </a:solidFill>
              </a:defRPr>
            </a:lvl1pPr>
            <a:lvl2pPr marL="457166" indent="0">
              <a:buNone/>
              <a:defRPr sz="1067">
                <a:solidFill>
                  <a:schemeClr val="bg1"/>
                </a:solidFill>
              </a:defRPr>
            </a:lvl2pPr>
            <a:lvl3pPr marL="914330" indent="0">
              <a:buNone/>
              <a:defRPr sz="1067">
                <a:solidFill>
                  <a:schemeClr val="bg1"/>
                </a:solidFill>
              </a:defRPr>
            </a:lvl3pPr>
            <a:lvl4pPr marL="1371496" indent="0">
              <a:buNone/>
              <a:defRPr sz="1067">
                <a:solidFill>
                  <a:schemeClr val="bg1"/>
                </a:solidFill>
              </a:defRPr>
            </a:lvl4pPr>
            <a:lvl5pPr marL="1828664" indent="0">
              <a:buNone/>
              <a:defRPr sz="1067">
                <a:solidFill>
                  <a:schemeClr val="bg1"/>
                </a:solidFill>
              </a:defRPr>
            </a:lvl5pPr>
          </a:lstStyle>
          <a:p>
            <a:pPr lvl="0"/>
            <a:r>
              <a:rPr lang="en-US" dirty="0" err="1"/>
              <a:t>Gemeenschappenlaan</a:t>
            </a:r>
            <a:r>
              <a:rPr lang="en-US" dirty="0"/>
              <a:t> 100</a:t>
            </a:r>
          </a:p>
          <a:p>
            <a:pPr lvl="0"/>
            <a:r>
              <a:rPr lang="en-US" dirty="0"/>
              <a:t>Avenue des </a:t>
            </a:r>
            <a:r>
              <a:rPr lang="en-US" dirty="0" err="1"/>
              <a:t>Communautés</a:t>
            </a:r>
            <a:r>
              <a:rPr lang="en-US" dirty="0"/>
              <a:t> 100</a:t>
            </a:r>
          </a:p>
          <a:p>
            <a:pPr lvl="0"/>
            <a:r>
              <a:rPr lang="en-US" dirty="0"/>
              <a:t>1200 Brussels</a:t>
            </a:r>
            <a:endParaRPr lang="nl-BE" dirty="0"/>
          </a:p>
        </p:txBody>
      </p:sp>
      <p:sp>
        <p:nvSpPr>
          <p:cNvPr id="19" name="Text Placeholder 15"/>
          <p:cNvSpPr>
            <a:spLocks noGrp="1"/>
          </p:cNvSpPr>
          <p:nvPr>
            <p:ph type="body" sz="quarter" idx="16" hasCustomPrompt="1"/>
          </p:nvPr>
        </p:nvSpPr>
        <p:spPr>
          <a:xfrm>
            <a:off x="7830264" y="5400508"/>
            <a:ext cx="3494617" cy="400051"/>
          </a:xfrm>
          <a:prstGeom prst="rect">
            <a:avLst/>
          </a:prstGeom>
        </p:spPr>
        <p:txBody>
          <a:bodyPr anchor="ctr"/>
          <a:lstStyle>
            <a:lvl1pPr marL="0" indent="0">
              <a:buNone/>
              <a:defRPr sz="1200" baseline="0">
                <a:solidFill>
                  <a:schemeClr val="bg1"/>
                </a:solidFill>
              </a:defRPr>
            </a:lvl1pPr>
            <a:lvl2pPr marL="457166" indent="0">
              <a:buNone/>
              <a:defRPr sz="1067">
                <a:solidFill>
                  <a:schemeClr val="bg1"/>
                </a:solidFill>
              </a:defRPr>
            </a:lvl2pPr>
            <a:lvl3pPr marL="914330" indent="0">
              <a:buNone/>
              <a:defRPr sz="1067">
                <a:solidFill>
                  <a:schemeClr val="bg1"/>
                </a:solidFill>
              </a:defRPr>
            </a:lvl3pPr>
            <a:lvl4pPr marL="1371496" indent="0">
              <a:buNone/>
              <a:defRPr sz="1067">
                <a:solidFill>
                  <a:schemeClr val="bg1"/>
                </a:solidFill>
              </a:defRPr>
            </a:lvl4pPr>
            <a:lvl5pPr marL="1828664" indent="0">
              <a:buNone/>
              <a:defRPr sz="1067">
                <a:solidFill>
                  <a:schemeClr val="bg1"/>
                </a:solidFill>
              </a:defRPr>
            </a:lvl5pPr>
          </a:lstStyle>
          <a:p>
            <a:pPr lvl="0"/>
            <a:r>
              <a:rPr lang="en-US" dirty="0"/>
              <a:t>www.besix.com</a:t>
            </a:r>
            <a:endParaRPr lang="nl-BE" dirty="0"/>
          </a:p>
        </p:txBody>
      </p:sp>
      <p:sp>
        <p:nvSpPr>
          <p:cNvPr id="20" name="TextBox 19"/>
          <p:cNvSpPr txBox="1"/>
          <p:nvPr/>
        </p:nvSpPr>
        <p:spPr>
          <a:xfrm>
            <a:off x="7830264" y="1830296"/>
            <a:ext cx="3494617" cy="461665"/>
          </a:xfrm>
          <a:prstGeom prst="rect">
            <a:avLst/>
          </a:prstGeom>
          <a:noFill/>
        </p:spPr>
        <p:txBody>
          <a:bodyPr wrap="square" rtlCol="0">
            <a:spAutoFit/>
          </a:bodyPr>
          <a:lstStyle/>
          <a:p>
            <a:pPr defTabSz="914332"/>
            <a:r>
              <a:rPr lang="nl-BE" sz="2400" b="1" dirty="0">
                <a:solidFill>
                  <a:srgbClr val="FFFFFF"/>
                </a:solidFill>
              </a:rPr>
              <a:t>Contact Us</a:t>
            </a:r>
          </a:p>
        </p:txBody>
      </p:sp>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2192000" cy="6856475"/>
          </a:xfrm>
          <a:prstGeom prst="rect">
            <a:avLst/>
          </a:prstGeom>
        </p:spPr>
      </p:pic>
      <p:pic>
        <p:nvPicPr>
          <p:cNvPr id="21" name="Picture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192000" cy="6854803"/>
          </a:xfrm>
          <a:prstGeom prst="rect">
            <a:avLst/>
          </a:prstGeom>
        </p:spPr>
      </p:pic>
      <p:sp>
        <p:nvSpPr>
          <p:cNvPr id="22" name="Title 1"/>
          <p:cNvSpPr txBox="1">
            <a:spLocks/>
          </p:cNvSpPr>
          <p:nvPr/>
        </p:nvSpPr>
        <p:spPr>
          <a:xfrm>
            <a:off x="6888481" y="-1670"/>
            <a:ext cx="5303521" cy="6854801"/>
          </a:xfrm>
          <a:prstGeom prst="rect">
            <a:avLst/>
          </a:prstGeom>
          <a:solidFill>
            <a:schemeClr val="accent1">
              <a:alpha val="79000"/>
            </a:schemeClr>
          </a:solidFill>
        </p:spPr>
        <p:txBody>
          <a:bodyPr lIns="432000" anchor="ctr">
            <a:normAutofit/>
          </a:bodyPr>
          <a:lstStyle>
            <a:lvl1pPr algn="l" defTabSz="685783" rtl="0" eaLnBrk="1" latinLnBrk="0" hangingPunct="1">
              <a:lnSpc>
                <a:spcPct val="90000"/>
              </a:lnSpc>
              <a:spcBef>
                <a:spcPct val="0"/>
              </a:spcBef>
              <a:buNone/>
              <a:defRPr sz="2400" kern="1200">
                <a:solidFill>
                  <a:schemeClr val="bg1"/>
                </a:solidFill>
                <a:latin typeface="+mj-lt"/>
                <a:ea typeface="+mj-ea"/>
                <a:cs typeface="+mj-cs"/>
              </a:defRPr>
            </a:lvl1pPr>
          </a:lstStyle>
          <a:p>
            <a:endParaRPr lang="en-US" sz="3200" dirty="0">
              <a:solidFill>
                <a:srgbClr val="FFFFFF"/>
              </a:solidFill>
            </a:endParaRPr>
          </a:p>
        </p:txBody>
      </p:sp>
      <p:pic>
        <p:nvPicPr>
          <p:cNvPr id="24" name="Picture 23"/>
          <p:cNvPicPr>
            <a:picLocks noChangeAspect="1"/>
          </p:cNvPicPr>
          <p:nvPr/>
        </p:nvPicPr>
        <p:blipFill rotWithShape="1">
          <a:blip r:embed="rId5" cstate="email">
            <a:extLst>
              <a:ext uri="{28A0092B-C50C-407E-A947-70E740481C1C}">
                <a14:useLocalDpi xmlns:a14="http://schemas.microsoft.com/office/drawing/2010/main"/>
              </a:ext>
            </a:extLst>
          </a:blip>
          <a:srcRect r="84992" b="85397"/>
          <a:stretch/>
        </p:blipFill>
        <p:spPr>
          <a:xfrm>
            <a:off x="7214814" y="4591157"/>
            <a:ext cx="419849" cy="409369"/>
          </a:xfrm>
          <a:prstGeom prst="rect">
            <a:avLst/>
          </a:prstGeom>
        </p:spPr>
      </p:pic>
      <p:pic>
        <p:nvPicPr>
          <p:cNvPr id="25" name="Picture 24"/>
          <p:cNvPicPr>
            <a:picLocks noChangeAspect="1"/>
          </p:cNvPicPr>
          <p:nvPr/>
        </p:nvPicPr>
        <p:blipFill rotWithShape="1">
          <a:blip r:embed="rId5" cstate="email">
            <a:extLst>
              <a:ext uri="{28A0092B-C50C-407E-A947-70E740481C1C}">
                <a14:useLocalDpi xmlns:a14="http://schemas.microsoft.com/office/drawing/2010/main"/>
              </a:ext>
            </a:extLst>
          </a:blip>
          <a:srcRect l="29252" r="57387" b="85749"/>
          <a:stretch/>
        </p:blipFill>
        <p:spPr>
          <a:xfrm>
            <a:off x="7234608" y="3073688"/>
            <a:ext cx="373773" cy="399496"/>
          </a:xfrm>
          <a:prstGeom prst="rect">
            <a:avLst/>
          </a:prstGeom>
        </p:spPr>
      </p:pic>
      <p:pic>
        <p:nvPicPr>
          <p:cNvPr id="26" name="Picture 25"/>
          <p:cNvPicPr>
            <a:picLocks noChangeAspect="1"/>
          </p:cNvPicPr>
          <p:nvPr/>
        </p:nvPicPr>
        <p:blipFill rotWithShape="1">
          <a:blip r:embed="rId5" cstate="email">
            <a:extLst>
              <a:ext uri="{28A0092B-C50C-407E-A947-70E740481C1C}">
                <a14:useLocalDpi xmlns:a14="http://schemas.microsoft.com/office/drawing/2010/main"/>
              </a:ext>
            </a:extLst>
          </a:blip>
          <a:srcRect l="86296" t="27965" b="56797"/>
          <a:stretch/>
        </p:blipFill>
        <p:spPr>
          <a:xfrm>
            <a:off x="7234610" y="3779532"/>
            <a:ext cx="383380" cy="427171"/>
          </a:xfrm>
          <a:prstGeom prst="rect">
            <a:avLst/>
          </a:prstGeom>
        </p:spPr>
      </p:pic>
      <p:pic>
        <p:nvPicPr>
          <p:cNvPr id="27" name="Picture 26"/>
          <p:cNvPicPr>
            <a:picLocks noChangeAspect="1"/>
          </p:cNvPicPr>
          <p:nvPr/>
        </p:nvPicPr>
        <p:blipFill rotWithShape="1">
          <a:blip r:embed="rId5" cstate="email">
            <a:extLst>
              <a:ext uri="{28A0092B-C50C-407E-A947-70E740481C1C}">
                <a14:useLocalDpi xmlns:a14="http://schemas.microsoft.com/office/drawing/2010/main"/>
              </a:ext>
            </a:extLst>
          </a:blip>
          <a:srcRect t="84621" r="84579"/>
          <a:stretch/>
        </p:blipFill>
        <p:spPr>
          <a:xfrm>
            <a:off x="7234609" y="5384979"/>
            <a:ext cx="431403" cy="431111"/>
          </a:xfrm>
          <a:prstGeom prst="rect">
            <a:avLst/>
          </a:prstGeom>
        </p:spPr>
      </p:pic>
      <p:sp>
        <p:nvSpPr>
          <p:cNvPr id="28" name="TextBox 27"/>
          <p:cNvSpPr txBox="1"/>
          <p:nvPr/>
        </p:nvSpPr>
        <p:spPr>
          <a:xfrm>
            <a:off x="7830264" y="1830296"/>
            <a:ext cx="3494617" cy="461665"/>
          </a:xfrm>
          <a:prstGeom prst="rect">
            <a:avLst/>
          </a:prstGeom>
          <a:noFill/>
        </p:spPr>
        <p:txBody>
          <a:bodyPr wrap="square" rtlCol="0">
            <a:spAutoFit/>
          </a:bodyPr>
          <a:lstStyle/>
          <a:p>
            <a:pPr defTabSz="914332"/>
            <a:r>
              <a:rPr lang="nl-BE" sz="2400" b="1" dirty="0">
                <a:solidFill>
                  <a:srgbClr val="FFFFFF"/>
                </a:solidFill>
              </a:rPr>
              <a:t>Contact Us</a:t>
            </a:r>
          </a:p>
        </p:txBody>
      </p:sp>
      <p:pic>
        <p:nvPicPr>
          <p:cNvPr id="30" name="Picture 29"/>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66790" y="6383549"/>
            <a:ext cx="1426615" cy="350216"/>
          </a:xfrm>
          <a:prstGeom prst="rect">
            <a:avLst/>
          </a:prstGeom>
        </p:spPr>
      </p:pic>
    </p:spTree>
    <p:extLst>
      <p:ext uri="{BB962C8B-B14F-4D97-AF65-F5344CB8AC3E}">
        <p14:creationId xmlns:p14="http://schemas.microsoft.com/office/powerpoint/2010/main" val="547496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5_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a:xfrm>
            <a:off x="646646" y="1280267"/>
            <a:ext cx="10850033" cy="4846004"/>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2" name="Slide Number Placeholder 11"/>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Tree>
    <p:extLst>
      <p:ext uri="{BB962C8B-B14F-4D97-AF65-F5344CB8AC3E}">
        <p14:creationId xmlns:p14="http://schemas.microsoft.com/office/powerpoint/2010/main" val="406179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136">
          <p15:clr>
            <a:srgbClr val="FBAE40"/>
          </p15:clr>
        </p15:guide>
        <p15:guide id="2" pos="5616">
          <p15:clr>
            <a:srgbClr val="FBAE40"/>
          </p15:clr>
        </p15:guide>
        <p15:guide id="3" orient="horz" pos="162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Buil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0319" y="365128"/>
            <a:ext cx="10742056" cy="535531"/>
          </a:xfrm>
        </p:spPr>
        <p:txBody>
          <a:bodyPr/>
          <a:lstStyle/>
          <a:p>
            <a:r>
              <a:rPr lang="en-US" dirty="0"/>
              <a:t>Name of the Buildings project</a:t>
            </a:r>
          </a:p>
        </p:txBody>
      </p:sp>
      <p:sp>
        <p:nvSpPr>
          <p:cNvPr id="4" name="Date Placeholder 3"/>
          <p:cNvSpPr>
            <a:spLocks noGrp="1"/>
          </p:cNvSpPr>
          <p:nvPr>
            <p:ph type="dt" sz="half" idx="10"/>
          </p:nvPr>
        </p:nvSpPr>
        <p:spPr/>
        <p:txBody>
          <a:bodyPr/>
          <a:lstStyle/>
          <a:p>
            <a:fld id="{84E6BFD4-E524-49CC-9517-570DD8D13450}" type="datetime2">
              <a:rPr lang="en-US" smtClean="0">
                <a:solidFill>
                  <a:srgbClr val="9A9B9C">
                    <a:lumMod val="50000"/>
                  </a:srgbClr>
                </a:solidFill>
              </a:rPr>
              <a:pPr/>
              <a:t>Wednesday, June 18, 2025</a:t>
            </a:fld>
            <a:endParaRPr lang="en-US">
              <a:solidFill>
                <a:srgbClr val="9A9B9C">
                  <a:lumMod val="50000"/>
                </a:srgbClr>
              </a:solidFill>
            </a:endParaRPr>
          </a:p>
        </p:txBody>
      </p:sp>
      <p:sp>
        <p:nvSpPr>
          <p:cNvPr id="6" name="Slide Number Placeholder 5"/>
          <p:cNvSpPr>
            <a:spLocks noGrp="1"/>
          </p:cNvSpPr>
          <p:nvPr>
            <p:ph type="sldNum" sz="quarter" idx="12"/>
          </p:nvPr>
        </p:nvSpPr>
        <p:spPr/>
        <p:txBody>
          <a:bodyPr/>
          <a:lstStyle/>
          <a:p>
            <a:fld id="{0FDFE2F2-D9B1-44B0-9401-A982F5CBFF59}" type="slidenum">
              <a:rPr lang="en-US" smtClean="0">
                <a:solidFill>
                  <a:srgbClr val="002776"/>
                </a:solidFill>
              </a:rPr>
              <a:pPr/>
              <a:t>‹nr.›</a:t>
            </a:fld>
            <a:endParaRPr lang="en-US">
              <a:solidFill>
                <a:srgbClr val="002776"/>
              </a:solidFill>
            </a:endParaRPr>
          </a:p>
        </p:txBody>
      </p:sp>
      <p:sp>
        <p:nvSpPr>
          <p:cNvPr id="8" name="Text Placeholder 7"/>
          <p:cNvSpPr>
            <a:spLocks noGrp="1"/>
          </p:cNvSpPr>
          <p:nvPr>
            <p:ph type="body" sz="quarter" idx="13" hasCustomPrompt="1"/>
          </p:nvPr>
        </p:nvSpPr>
        <p:spPr>
          <a:xfrm>
            <a:off x="300319" y="846096"/>
            <a:ext cx="10742056" cy="461665"/>
          </a:xfrm>
        </p:spPr>
        <p:txBody>
          <a:bodyPr wrap="square">
            <a:spAutoFit/>
          </a:bodyPr>
          <a:lstStyle>
            <a:lvl1pPr marL="0" indent="0">
              <a:buNone/>
              <a:tabLst/>
              <a:defRPr sz="2400">
                <a:solidFill>
                  <a:schemeClr val="accent2"/>
                </a:solidFill>
              </a:defRPr>
            </a:lvl1pPr>
          </a:lstStyle>
          <a:p>
            <a:pPr lvl="0"/>
            <a:r>
              <a:rPr lang="nl-BE" dirty="0"/>
              <a:t>Region - Country</a:t>
            </a:r>
            <a:endParaRPr lang="en-US" dirty="0"/>
          </a:p>
        </p:txBody>
      </p:sp>
      <p:pic>
        <p:nvPicPr>
          <p:cNvPr id="7" name="Picture 6">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sp>
        <p:nvSpPr>
          <p:cNvPr id="11" name="Text Placeholder 10"/>
          <p:cNvSpPr>
            <a:spLocks noGrp="1"/>
          </p:cNvSpPr>
          <p:nvPr>
            <p:ph type="body" sz="quarter" idx="14" hasCustomPrompt="1"/>
          </p:nvPr>
        </p:nvSpPr>
        <p:spPr>
          <a:xfrm>
            <a:off x="726163" y="175306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Construction period YYYY – YYYY (years)</a:t>
            </a:r>
            <a:endParaRPr lang="en-US" dirty="0"/>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sp>
        <p:nvSpPr>
          <p:cNvPr id="15" name="Text Placeholder 10"/>
          <p:cNvSpPr>
            <a:spLocks noGrp="1"/>
          </p:cNvSpPr>
          <p:nvPr>
            <p:ph type="body" sz="quarter" idx="15" hasCustomPrompt="1"/>
          </p:nvPr>
        </p:nvSpPr>
        <p:spPr>
          <a:xfrm>
            <a:off x="726163" y="214267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Besix participation share</a:t>
            </a:r>
            <a:endParaRPr lang="en-US"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sp>
        <p:nvSpPr>
          <p:cNvPr id="17" name="Text Placeholder 10"/>
          <p:cNvSpPr>
            <a:spLocks noGrp="1"/>
          </p:cNvSpPr>
          <p:nvPr>
            <p:ph type="body" sz="quarter" idx="16" hasCustomPrompt="1"/>
          </p:nvPr>
        </p:nvSpPr>
        <p:spPr>
          <a:xfrm>
            <a:off x="726163" y="2540240"/>
            <a:ext cx="4831800" cy="2591779"/>
          </a:xfrm>
        </p:spPr>
        <p:txBody>
          <a:bodyPr wrap="square" anchor="t">
            <a:norm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a:t>Short description</a:t>
            </a:r>
            <a:endParaRPr lang="en-US" dirty="0"/>
          </a:p>
        </p:txBody>
      </p:sp>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sp>
        <p:nvSpPr>
          <p:cNvPr id="19" name="Text Placeholder 10"/>
          <p:cNvSpPr>
            <a:spLocks noGrp="1"/>
          </p:cNvSpPr>
          <p:nvPr>
            <p:ph type="body" sz="quarter" idx="17" hasCustomPrompt="1"/>
          </p:nvPr>
        </p:nvSpPr>
        <p:spPr>
          <a:xfrm>
            <a:off x="726163" y="5289921"/>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Customer name</a:t>
            </a:r>
            <a:endParaRPr lang="en-US" dirty="0"/>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
        <p:nvSpPr>
          <p:cNvPr id="21" name="Text Placeholder 10"/>
          <p:cNvSpPr>
            <a:spLocks noGrp="1"/>
          </p:cNvSpPr>
          <p:nvPr>
            <p:ph type="body" sz="quarter" idx="18" hasCustomPrompt="1"/>
          </p:nvPr>
        </p:nvSpPr>
        <p:spPr>
          <a:xfrm>
            <a:off x="726163" y="5695437"/>
            <a:ext cx="4831800" cy="338554"/>
          </a:xfrm>
        </p:spPr>
        <p:txBody>
          <a:bodyPr wrap="square" anchor="t">
            <a:spAutoFit/>
          </a:bodyPr>
          <a:lstStyle>
            <a:lvl1pPr marL="0" indent="0">
              <a:buNone/>
              <a:defRPr sz="1600"/>
            </a:lvl1pPr>
            <a:lvl2pPr marL="457167" indent="0">
              <a:buNone/>
              <a:defRPr/>
            </a:lvl2pPr>
            <a:lvl3pPr marL="914332" indent="0">
              <a:buNone/>
              <a:defRPr/>
            </a:lvl3pPr>
            <a:lvl4pPr marL="1371498" indent="0">
              <a:buNone/>
              <a:defRPr/>
            </a:lvl4pPr>
            <a:lvl5pPr marL="1828664" indent="0">
              <a:buNone/>
              <a:defRPr/>
            </a:lvl5pPr>
          </a:lstStyle>
          <a:p>
            <a:pPr lvl="0"/>
            <a:r>
              <a:rPr lang="nl-BE" dirty="0"/>
              <a:t>Architect name</a:t>
            </a:r>
            <a:endParaRPr lang="en-US" dirty="0"/>
          </a:p>
        </p:txBody>
      </p:sp>
      <p:sp>
        <p:nvSpPr>
          <p:cNvPr id="10" name="Picture Placeholder 9"/>
          <p:cNvSpPr>
            <a:spLocks noGrp="1"/>
          </p:cNvSpPr>
          <p:nvPr>
            <p:ph type="pic" sz="quarter" idx="19"/>
          </p:nvPr>
        </p:nvSpPr>
        <p:spPr>
          <a:xfrm>
            <a:off x="5669709" y="1752602"/>
            <a:ext cx="3256883" cy="4288367"/>
          </a:xfrm>
        </p:spPr>
        <p:txBody>
          <a:bodyPr/>
          <a:lstStyle>
            <a:lvl1pPr marL="0" indent="0">
              <a:buNone/>
              <a:defRPr/>
            </a:lvl1pPr>
          </a:lstStyle>
          <a:p>
            <a:r>
              <a:rPr lang="nl-NL"/>
              <a:t>Klik op het pictogram als u een afbeelding wilt toevoegen</a:t>
            </a:r>
            <a:endParaRPr lang="nl-BE" dirty="0"/>
          </a:p>
        </p:txBody>
      </p:sp>
      <p:sp>
        <p:nvSpPr>
          <p:cNvPr id="12" name="Picture Placeholder 11"/>
          <p:cNvSpPr>
            <a:spLocks noGrp="1"/>
          </p:cNvSpPr>
          <p:nvPr>
            <p:ph type="pic" sz="quarter" idx="20"/>
          </p:nvPr>
        </p:nvSpPr>
        <p:spPr>
          <a:xfrm>
            <a:off x="9038169" y="1752602"/>
            <a:ext cx="3069167" cy="4288367"/>
          </a:xfrm>
        </p:spPr>
        <p:txBody>
          <a:bodyPr/>
          <a:lstStyle>
            <a:lvl1pPr marL="0" indent="0">
              <a:buNone/>
              <a:defRPr/>
            </a:lvl1pPr>
          </a:lstStyle>
          <a:p>
            <a:r>
              <a:rPr lang="nl-NL"/>
              <a:t>Klik op het pictogram als u een afbeelding wilt toevoegen</a:t>
            </a:r>
            <a:endParaRPr lang="nl-BE" dirty="0"/>
          </a:p>
        </p:txBody>
      </p:sp>
      <p:pic>
        <p:nvPicPr>
          <p:cNvPr id="22" name="Picture 21">
            <a:hlinkClick r:id="" action="ppaction://noaction"/>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85291" y="367748"/>
            <a:ext cx="921544" cy="921544"/>
          </a:xfrm>
          <a:prstGeom prst="rect">
            <a:avLst/>
          </a:prstGeom>
        </p:spPr>
      </p:pic>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19" y="1752355"/>
            <a:ext cx="315344" cy="315344"/>
          </a:xfrm>
          <a:prstGeom prst="rect">
            <a:avLst/>
          </a:prstGeom>
        </p:spPr>
      </p:pic>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819" y="2141968"/>
            <a:ext cx="315344" cy="315344"/>
          </a:xfrm>
          <a:prstGeom prst="rect">
            <a:avLst/>
          </a:prstGeom>
        </p:spPr>
      </p:pic>
      <p:pic>
        <p:nvPicPr>
          <p:cNvPr id="25" name="Picture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0819" y="2539533"/>
            <a:ext cx="315344" cy="315344"/>
          </a:xfrm>
          <a:prstGeom prst="rect">
            <a:avLst/>
          </a:prstGeom>
        </p:spPr>
      </p:pic>
      <p:pic>
        <p:nvPicPr>
          <p:cNvPr id="26" name="Picture 2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819" y="5289213"/>
            <a:ext cx="315344" cy="315344"/>
          </a:xfrm>
          <a:prstGeom prst="rect">
            <a:avLst/>
          </a:prstGeom>
        </p:spPr>
      </p:pic>
      <p:pic>
        <p:nvPicPr>
          <p:cNvPr id="27" name="Picture 2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819" y="5694731"/>
            <a:ext cx="315344" cy="315344"/>
          </a:xfrm>
          <a:prstGeom prst="rect">
            <a:avLst/>
          </a:prstGeom>
        </p:spPr>
      </p:pic>
    </p:spTree>
    <p:extLst>
      <p:ext uri="{BB962C8B-B14F-4D97-AF65-F5344CB8AC3E}">
        <p14:creationId xmlns:p14="http://schemas.microsoft.com/office/powerpoint/2010/main" val="442619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image" Target="../media/image17.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image" Target="../media/image16.png"/><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theme" Target="../theme/theme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C1B63A-9990-7E4E-8E49-4F14FAD64C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920CC49E-BC60-034A-873F-7A0B556B91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a:t>
            </a:r>
          </a:p>
          <a:p>
            <a:pPr lvl="0"/>
            <a:r>
              <a:rPr lang="nl-NL"/>
              <a:t>Tweede niveau</a:t>
            </a:r>
          </a:p>
          <a:p>
            <a:r>
              <a:rPr lang="nl-NL"/>
              <a:t>Derde niveau</a:t>
            </a:r>
          </a:p>
          <a:p>
            <a:r>
              <a:rPr lang="nl-NL"/>
              <a:t>Vierde niveau</a:t>
            </a:r>
          </a:p>
          <a:p>
            <a:r>
              <a:rPr lang="nl-NL"/>
              <a:t>Vijfde niveau</a:t>
            </a:r>
            <a:endParaRPr lang="en-GB"/>
          </a:p>
        </p:txBody>
      </p:sp>
      <p:sp>
        <p:nvSpPr>
          <p:cNvPr id="4" name="Tijdelijke aanduiding voor datum 3">
            <a:extLst>
              <a:ext uri="{FF2B5EF4-FFF2-40B4-BE49-F238E27FC236}">
                <a16:creationId xmlns:a16="http://schemas.microsoft.com/office/drawing/2014/main" id="{0B2F76B8-3FB0-844C-8F53-5A5091102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BE"/>
              <a:t>maart 2023</a:t>
            </a:r>
            <a:endParaRPr lang="en-GB"/>
          </a:p>
        </p:txBody>
      </p:sp>
      <p:sp>
        <p:nvSpPr>
          <p:cNvPr id="5" name="Tijdelijke aanduiding voor voettekst 4">
            <a:extLst>
              <a:ext uri="{FF2B5EF4-FFF2-40B4-BE49-F238E27FC236}">
                <a16:creationId xmlns:a16="http://schemas.microsoft.com/office/drawing/2014/main" id="{8D1A2D68-DD0F-BD4B-8818-2BC1486C95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BFFB32F2-3922-1543-B623-BCCE942D5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5AD90-E753-AA4D-96BD-B26D74333C3A}" type="slidenum">
              <a:rPr lang="en-GB" smtClean="0"/>
              <a:t>‹nr.›</a:t>
            </a:fld>
            <a:endParaRPr lang="en-GB"/>
          </a:p>
        </p:txBody>
      </p:sp>
    </p:spTree>
    <p:extLst>
      <p:ext uri="{BB962C8B-B14F-4D97-AF65-F5344CB8AC3E}">
        <p14:creationId xmlns:p14="http://schemas.microsoft.com/office/powerpoint/2010/main" val="30134775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3" r:id="rId4"/>
    <p:sldLayoutId id="2147483662" r:id="rId5"/>
    <p:sldLayoutId id="2147483664" r:id="rId6"/>
    <p:sldLayoutId id="2147483665" r:id="rId7"/>
    <p:sldLayoutId id="2147483666" r:id="rId8"/>
    <p:sldLayoutId id="2147483667" r:id="rId9"/>
    <p:sldLayoutId id="2147483650" r:id="rId10"/>
    <p:sldLayoutId id="2147483668" r:id="rId11"/>
    <p:sldLayoutId id="2147483669" r:id="rId12"/>
    <p:sldLayoutId id="2147483670" r:id="rId13"/>
    <p:sldLayoutId id="2147483675" r:id="rId14"/>
    <p:sldLayoutId id="2147483676" r:id="rId15"/>
    <p:sldLayoutId id="2147483671" r:id="rId16"/>
    <p:sldLayoutId id="2147483672" r:id="rId17"/>
    <p:sldLayoutId id="2147483673" r:id="rId18"/>
    <p:sldLayoutId id="2147483674" r:id="rId19"/>
    <p:sldLayoutId id="2147483677" r:id="rId20"/>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0427412" y="6388399"/>
            <a:ext cx="1365072" cy="335108"/>
          </a:xfrm>
          <a:prstGeom prst="rect">
            <a:avLst/>
          </a:prstGeom>
        </p:spPr>
      </p:pic>
      <p:sp>
        <p:nvSpPr>
          <p:cNvPr id="2" name="Title Placeholder 1"/>
          <p:cNvSpPr>
            <a:spLocks noGrp="1"/>
          </p:cNvSpPr>
          <p:nvPr>
            <p:ph type="title"/>
          </p:nvPr>
        </p:nvSpPr>
        <p:spPr>
          <a:xfrm>
            <a:off x="300320" y="365128"/>
            <a:ext cx="11806517" cy="535531"/>
          </a:xfrm>
          <a:prstGeom prst="rect">
            <a:avLst/>
          </a:prstGeom>
        </p:spPr>
        <p:txBody>
          <a:bodyPr vert="horz" wrap="square" lIns="91440" tIns="45720" rIns="91440" bIns="45720" rtlCol="0" anchor="t" anchorCtr="0">
            <a:spAutoFit/>
          </a:bodyPr>
          <a:lstStyle/>
          <a:p>
            <a:r>
              <a:rPr lang="nl-NL"/>
              <a:t>Klik om de stijl te bewerken</a:t>
            </a:r>
            <a:endParaRPr lang="en-US" dirty="0"/>
          </a:p>
        </p:txBody>
      </p:sp>
      <p:sp>
        <p:nvSpPr>
          <p:cNvPr id="3" name="Text Placeholder 2"/>
          <p:cNvSpPr>
            <a:spLocks noGrp="1"/>
          </p:cNvSpPr>
          <p:nvPr>
            <p:ph type="body" idx="1"/>
          </p:nvPr>
        </p:nvSpPr>
        <p:spPr>
          <a:xfrm>
            <a:off x="300320" y="1419728"/>
            <a:ext cx="11806517" cy="475723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0319" y="6477285"/>
            <a:ext cx="2316504" cy="230832"/>
          </a:xfrm>
          <a:prstGeom prst="rect">
            <a:avLst/>
          </a:prstGeom>
        </p:spPr>
        <p:txBody>
          <a:bodyPr vert="horz" wrap="square" lIns="91440" tIns="45720" rIns="91440" bIns="45720" rtlCol="0" anchor="ctr">
            <a:spAutoFit/>
          </a:bodyPr>
          <a:lstStyle>
            <a:lvl1pPr algn="l">
              <a:defRPr sz="900">
                <a:solidFill>
                  <a:schemeClr val="tx2">
                    <a:lumMod val="50000"/>
                  </a:schemeClr>
                </a:solidFill>
              </a:defRPr>
            </a:lvl1pPr>
          </a:lstStyle>
          <a:p>
            <a:pPr defTabSz="914332"/>
            <a:fld id="{07C38F4A-7D8B-4CFB-BCDA-26E5B6097281}" type="datetime2">
              <a:rPr lang="en-US" smtClean="0">
                <a:solidFill>
                  <a:srgbClr val="9A9B9C">
                    <a:lumMod val="50000"/>
                  </a:srgbClr>
                </a:solidFill>
              </a:rPr>
              <a:pPr defTabSz="914332"/>
              <a:t>Wednesday, June 18, 2025</a:t>
            </a:fld>
            <a:endParaRPr lang="en-US">
              <a:solidFill>
                <a:srgbClr val="9A9B9C">
                  <a:lumMod val="50000"/>
                </a:srgbClr>
              </a:solidFill>
            </a:endParaRPr>
          </a:p>
        </p:txBody>
      </p:sp>
      <p:sp>
        <p:nvSpPr>
          <p:cNvPr id="6" name="Slide Number Placeholder 5"/>
          <p:cNvSpPr>
            <a:spLocks noGrp="1"/>
          </p:cNvSpPr>
          <p:nvPr>
            <p:ph type="sldNum" sz="quarter" idx="4"/>
          </p:nvPr>
        </p:nvSpPr>
        <p:spPr>
          <a:xfrm>
            <a:off x="11743769" y="6477285"/>
            <a:ext cx="363071" cy="230832"/>
          </a:xfrm>
          <a:prstGeom prst="rect">
            <a:avLst/>
          </a:prstGeom>
        </p:spPr>
        <p:txBody>
          <a:bodyPr vert="horz" wrap="square" lIns="0" tIns="45720" rIns="0" bIns="45720" rtlCol="0" anchor="ctr">
            <a:spAutoFit/>
          </a:bodyPr>
          <a:lstStyle>
            <a:lvl1pPr algn="r">
              <a:defRPr sz="900">
                <a:solidFill>
                  <a:schemeClr val="accent1"/>
                </a:solidFill>
              </a:defRPr>
            </a:lvl1pPr>
          </a:lstStyle>
          <a:p>
            <a:pPr defTabSz="914332"/>
            <a:fld id="{0FDFE2F2-D9B1-44B0-9401-A982F5CBFF59}" type="slidenum">
              <a:rPr lang="en-US" smtClean="0">
                <a:solidFill>
                  <a:srgbClr val="002776"/>
                </a:solidFill>
              </a:rPr>
              <a:pPr defTabSz="914332"/>
              <a:t>‹nr.›</a:t>
            </a:fld>
            <a:endParaRPr lang="en-US">
              <a:solidFill>
                <a:srgbClr val="002776"/>
              </a:solidFill>
            </a:endParaRPr>
          </a:p>
        </p:txBody>
      </p:sp>
    </p:spTree>
    <p:extLst>
      <p:ext uri="{BB962C8B-B14F-4D97-AF65-F5344CB8AC3E}">
        <p14:creationId xmlns:p14="http://schemas.microsoft.com/office/powerpoint/2010/main" val="17814419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txStyles>
    <p:titleStyle>
      <a:lvl1pPr algn="l" defTabSz="914332"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584" indent="-228584" algn="l" defTabSz="914332" rtl="0" eaLnBrk="1" latinLnBrk="0" hangingPunct="1">
        <a:lnSpc>
          <a:spcPct val="100000"/>
        </a:lnSpc>
        <a:spcBef>
          <a:spcPts val="1000"/>
        </a:spcBef>
        <a:buClr>
          <a:schemeClr val="accent1"/>
        </a:buClr>
        <a:buFont typeface="Wingdings" charset="2"/>
        <a:buChar char="§"/>
        <a:defRPr sz="2400" kern="1200">
          <a:solidFill>
            <a:schemeClr val="tx2">
              <a:lumMod val="50000"/>
            </a:schemeClr>
          </a:solidFill>
          <a:latin typeface="+mn-lt"/>
          <a:ea typeface="+mn-ea"/>
          <a:cs typeface="+mn-cs"/>
        </a:defRPr>
      </a:lvl1pPr>
      <a:lvl2pPr marL="685750" indent="-228584" algn="l" defTabSz="914332" rtl="0" eaLnBrk="1" latinLnBrk="0" hangingPunct="1">
        <a:lnSpc>
          <a:spcPct val="100000"/>
        </a:lnSpc>
        <a:spcBef>
          <a:spcPts val="500"/>
        </a:spcBef>
        <a:buClr>
          <a:schemeClr val="accent2"/>
        </a:buClr>
        <a:buFont typeface="Wingdings" charset="2"/>
        <a:buChar char="§"/>
        <a:defRPr sz="2000" kern="1200">
          <a:solidFill>
            <a:schemeClr val="tx2">
              <a:lumMod val="50000"/>
            </a:schemeClr>
          </a:solidFill>
          <a:latin typeface="+mn-lt"/>
          <a:ea typeface="+mn-ea"/>
          <a:cs typeface="+mn-cs"/>
        </a:defRPr>
      </a:lvl2pPr>
      <a:lvl3pPr marL="1142914" indent="-228584" algn="l" defTabSz="914332" rtl="0" eaLnBrk="1" latinLnBrk="0" hangingPunct="1">
        <a:lnSpc>
          <a:spcPct val="100000"/>
        </a:lnSpc>
        <a:spcBef>
          <a:spcPts val="500"/>
        </a:spcBef>
        <a:buClr>
          <a:schemeClr val="accent3"/>
        </a:buClr>
        <a:buFont typeface="Wingdings" charset="2"/>
        <a:buChar char="§"/>
        <a:defRPr sz="1800" kern="1200">
          <a:solidFill>
            <a:schemeClr val="tx2">
              <a:lumMod val="50000"/>
            </a:schemeClr>
          </a:solidFill>
          <a:latin typeface="+mn-lt"/>
          <a:ea typeface="+mn-ea"/>
          <a:cs typeface="+mn-cs"/>
        </a:defRPr>
      </a:lvl3pPr>
      <a:lvl4pPr marL="1600080" indent="-228584" algn="l" defTabSz="914332" rtl="0" eaLnBrk="1" latinLnBrk="0" hangingPunct="1">
        <a:lnSpc>
          <a:spcPct val="100000"/>
        </a:lnSpc>
        <a:spcBef>
          <a:spcPts val="500"/>
        </a:spcBef>
        <a:buClr>
          <a:schemeClr val="accent3"/>
        </a:buClr>
        <a:buFont typeface="Wingdings" charset="2"/>
        <a:buChar char="§"/>
        <a:defRPr sz="1800" kern="1200">
          <a:solidFill>
            <a:schemeClr val="tx2">
              <a:lumMod val="50000"/>
            </a:schemeClr>
          </a:solidFill>
          <a:latin typeface="+mn-lt"/>
          <a:ea typeface="+mn-ea"/>
          <a:cs typeface="+mn-cs"/>
        </a:defRPr>
      </a:lvl4pPr>
      <a:lvl5pPr marL="2057247" indent="-228584" algn="l" defTabSz="914332" rtl="0" eaLnBrk="1" latinLnBrk="0" hangingPunct="1">
        <a:lnSpc>
          <a:spcPct val="100000"/>
        </a:lnSpc>
        <a:spcBef>
          <a:spcPts val="500"/>
        </a:spcBef>
        <a:buClr>
          <a:schemeClr val="accent3"/>
        </a:buClr>
        <a:buFont typeface="Wingdings" charset="2"/>
        <a:buChar char="§"/>
        <a:defRPr sz="1800" kern="1200">
          <a:solidFill>
            <a:schemeClr val="tx2">
              <a:lumMod val="50000"/>
            </a:schemeClr>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9.emf"/><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62.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8.jpeg"/><Relationship Id="rId2" Type="http://schemas.openxmlformats.org/officeDocument/2006/relationships/image" Target="../media/image83.jpeg"/><Relationship Id="rId1" Type="http://schemas.openxmlformats.org/officeDocument/2006/relationships/slideLayout" Target="../slideLayouts/slideLayout21.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38.xml"/><Relationship Id="rId4" Type="http://schemas.openxmlformats.org/officeDocument/2006/relationships/image" Target="../media/image94.png"/></Relationships>
</file>

<file path=ppt/slides/_rels/slide5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8.xml"/><Relationship Id="rId4" Type="http://schemas.openxmlformats.org/officeDocument/2006/relationships/image" Target="../media/image98.jpeg"/></Relationships>
</file>

<file path=ppt/slides/_rels/slide5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38.xml"/><Relationship Id="rId4" Type="http://schemas.openxmlformats.org/officeDocument/2006/relationships/image" Target="../media/image101.jpeg"/></Relationships>
</file>

<file path=ppt/slides/_rels/slide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descr="Afbeelding met gras, buiten, veld, trein&#10;&#10;Automatisch gegenereerde beschrijving">
            <a:extLst>
              <a:ext uri="{FF2B5EF4-FFF2-40B4-BE49-F238E27FC236}">
                <a16:creationId xmlns:a16="http://schemas.microsoft.com/office/drawing/2014/main" id="{ADA50AB8-0DAD-DA46-8DF3-A4AAD5A862D4}"/>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a:stretch/>
        </p:blipFill>
        <p:spPr>
          <a:xfrm>
            <a:off x="4572000" y="-8342"/>
            <a:ext cx="7620000" cy="6866342"/>
          </a:xfrm>
        </p:spPr>
      </p:pic>
      <p:sp>
        <p:nvSpPr>
          <p:cNvPr id="3" name="Tijdelijke aanduiding voor tekst 2">
            <a:extLst>
              <a:ext uri="{FF2B5EF4-FFF2-40B4-BE49-F238E27FC236}">
                <a16:creationId xmlns:a16="http://schemas.microsoft.com/office/drawing/2014/main" id="{2F368DC8-EF49-874F-8865-3340029C0D1D}"/>
              </a:ext>
            </a:extLst>
          </p:cNvPr>
          <p:cNvSpPr>
            <a:spLocks noGrp="1"/>
          </p:cNvSpPr>
          <p:nvPr>
            <p:ph type="body" sz="quarter" idx="15"/>
          </p:nvPr>
        </p:nvSpPr>
        <p:spPr/>
        <p:txBody>
          <a:bodyPr/>
          <a:lstStyle/>
          <a:p>
            <a:endParaRPr lang="en-GB"/>
          </a:p>
        </p:txBody>
      </p:sp>
      <p:sp>
        <p:nvSpPr>
          <p:cNvPr id="4" name="Tijdelijke aanduiding voor tekst 3">
            <a:extLst>
              <a:ext uri="{FF2B5EF4-FFF2-40B4-BE49-F238E27FC236}">
                <a16:creationId xmlns:a16="http://schemas.microsoft.com/office/drawing/2014/main" id="{5FFBFF80-DED9-9344-B12B-1EB61B11AAF4}"/>
              </a:ext>
            </a:extLst>
          </p:cNvPr>
          <p:cNvSpPr>
            <a:spLocks noGrp="1"/>
          </p:cNvSpPr>
          <p:nvPr>
            <p:ph type="body" sz="quarter" idx="14"/>
          </p:nvPr>
        </p:nvSpPr>
        <p:spPr bwMode="ltGray">
          <a:xfrm>
            <a:off x="-1" y="-7988"/>
            <a:ext cx="8193742" cy="6865988"/>
          </a:xfrm>
        </p:spPr>
        <p:txBody>
          <a:bodyPr/>
          <a:lstStyle/>
          <a:p>
            <a:endParaRPr lang="en-GB" dirty="0"/>
          </a:p>
        </p:txBody>
      </p:sp>
      <p:sp>
        <p:nvSpPr>
          <p:cNvPr id="5" name="Titel 4">
            <a:extLst>
              <a:ext uri="{FF2B5EF4-FFF2-40B4-BE49-F238E27FC236}">
                <a16:creationId xmlns:a16="http://schemas.microsoft.com/office/drawing/2014/main" id="{077378E4-6ED9-0640-AB12-DE97621C5D78}"/>
              </a:ext>
            </a:extLst>
          </p:cNvPr>
          <p:cNvSpPr>
            <a:spLocks noGrp="1"/>
          </p:cNvSpPr>
          <p:nvPr>
            <p:ph type="ctrTitle"/>
          </p:nvPr>
        </p:nvSpPr>
        <p:spPr bwMode="white"/>
        <p:txBody>
          <a:bodyPr/>
          <a:lstStyle/>
          <a:p>
            <a:r>
              <a:rPr lang="nl-BE" dirty="0"/>
              <a:t>Infovergadering </a:t>
            </a:r>
            <a:br>
              <a:rPr lang="nl-BE" dirty="0"/>
            </a:br>
            <a:r>
              <a:rPr lang="nl-BE" dirty="0"/>
              <a:t>Wegenis en rioleringswerken</a:t>
            </a:r>
            <a:endParaRPr lang="en-GB" dirty="0"/>
          </a:p>
        </p:txBody>
      </p:sp>
      <p:sp>
        <p:nvSpPr>
          <p:cNvPr id="6" name="Ondertitel 5">
            <a:extLst>
              <a:ext uri="{FF2B5EF4-FFF2-40B4-BE49-F238E27FC236}">
                <a16:creationId xmlns:a16="http://schemas.microsoft.com/office/drawing/2014/main" id="{D7A973C1-F1D6-6B4E-943A-42CBCDE9AE0F}"/>
              </a:ext>
            </a:extLst>
          </p:cNvPr>
          <p:cNvSpPr>
            <a:spLocks noGrp="1"/>
          </p:cNvSpPr>
          <p:nvPr>
            <p:ph type="subTitle" idx="1"/>
          </p:nvPr>
        </p:nvSpPr>
        <p:spPr bwMode="white">
          <a:xfrm>
            <a:off x="615474" y="2413357"/>
            <a:ext cx="6671446" cy="697705"/>
          </a:xfrm>
        </p:spPr>
        <p:txBody>
          <a:bodyPr/>
          <a:lstStyle/>
          <a:p>
            <a:r>
              <a:rPr lang="en-GB" dirty="0"/>
              <a:t>Pajottegem: </a:t>
            </a:r>
            <a:r>
              <a:rPr lang="en-GB" dirty="0" err="1"/>
              <a:t>Monseigeneur</a:t>
            </a:r>
            <a:r>
              <a:rPr lang="en-GB" dirty="0"/>
              <a:t> </a:t>
            </a:r>
            <a:r>
              <a:rPr lang="en-GB" dirty="0" err="1"/>
              <a:t>Abbeloosstraat-Stuivenbergstraat</a:t>
            </a:r>
            <a:r>
              <a:rPr lang="en-GB" dirty="0"/>
              <a:t>- </a:t>
            </a:r>
            <a:r>
              <a:rPr lang="en-GB" dirty="0" err="1"/>
              <a:t>Populierenstraat</a:t>
            </a:r>
            <a:endParaRPr lang="en-GB" dirty="0"/>
          </a:p>
        </p:txBody>
      </p:sp>
      <p:sp>
        <p:nvSpPr>
          <p:cNvPr id="8" name="Tijdelijke aanduiding voor tekst 7">
            <a:extLst>
              <a:ext uri="{FF2B5EF4-FFF2-40B4-BE49-F238E27FC236}">
                <a16:creationId xmlns:a16="http://schemas.microsoft.com/office/drawing/2014/main" id="{758A8510-0893-3D48-AB9E-8898D8D28B2B}"/>
              </a:ext>
            </a:extLst>
          </p:cNvPr>
          <p:cNvSpPr>
            <a:spLocks noGrp="1"/>
          </p:cNvSpPr>
          <p:nvPr>
            <p:ph type="body" sz="quarter" idx="16"/>
          </p:nvPr>
        </p:nvSpPr>
        <p:spPr/>
        <p:txBody>
          <a:bodyPr/>
          <a:lstStyle/>
          <a:p>
            <a:endParaRPr lang="en-GB"/>
          </a:p>
        </p:txBody>
      </p:sp>
    </p:spTree>
    <p:extLst>
      <p:ext uri="{BB962C8B-B14F-4D97-AF65-F5344CB8AC3E}">
        <p14:creationId xmlns:p14="http://schemas.microsoft.com/office/powerpoint/2010/main" val="107523628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4F01BA9-F002-D851-956A-64084E4225A3}"/>
              </a:ext>
            </a:extLst>
          </p:cNvPr>
          <p:cNvSpPr>
            <a:spLocks noGrp="1"/>
          </p:cNvSpPr>
          <p:nvPr>
            <p:ph type="title"/>
          </p:nvPr>
        </p:nvSpPr>
        <p:spPr>
          <a:xfrm>
            <a:off x="721822" y="274770"/>
            <a:ext cx="8621683" cy="1325563"/>
          </a:xfrm>
        </p:spPr>
        <p:txBody>
          <a:bodyPr/>
          <a:lstStyle/>
          <a:p>
            <a:r>
              <a:rPr lang="en-US" dirty="0" err="1"/>
              <a:t>Wegenis</a:t>
            </a:r>
            <a:r>
              <a:rPr lang="en-US" dirty="0"/>
              <a:t> en </a:t>
            </a:r>
            <a:r>
              <a:rPr lang="en-US" dirty="0" err="1"/>
              <a:t>rioleringswerken</a:t>
            </a:r>
            <a:r>
              <a:rPr lang="en-US" dirty="0"/>
              <a:t> </a:t>
            </a:r>
            <a:r>
              <a:rPr lang="en-US" dirty="0" err="1"/>
              <a:t>te</a:t>
            </a:r>
            <a:r>
              <a:rPr lang="en-US" dirty="0"/>
              <a:t> Pajottegem Monseigneur </a:t>
            </a:r>
            <a:r>
              <a:rPr lang="en-US" dirty="0" err="1"/>
              <a:t>Abbeloosstraat</a:t>
            </a:r>
            <a:r>
              <a:rPr lang="en-US" dirty="0"/>
              <a:t>, </a:t>
            </a:r>
            <a:r>
              <a:rPr lang="en-US" dirty="0" err="1"/>
              <a:t>Stuivenbergstraat</a:t>
            </a:r>
            <a:r>
              <a:rPr lang="en-US" dirty="0"/>
              <a:t> en </a:t>
            </a:r>
            <a:r>
              <a:rPr lang="en-US" dirty="0" err="1"/>
              <a:t>Populierenstraat</a:t>
            </a:r>
            <a:endParaRPr lang="en-US" dirty="0"/>
          </a:p>
        </p:txBody>
      </p:sp>
      <p:sp>
        <p:nvSpPr>
          <p:cNvPr id="15" name="Content Placeholder 2">
            <a:extLst>
              <a:ext uri="{FF2B5EF4-FFF2-40B4-BE49-F238E27FC236}">
                <a16:creationId xmlns:a16="http://schemas.microsoft.com/office/drawing/2014/main" id="{11376543-EF88-539B-EC1B-F83288CE57F0}"/>
              </a:ext>
            </a:extLst>
          </p:cNvPr>
          <p:cNvSpPr>
            <a:spLocks noGrp="1"/>
          </p:cNvSpPr>
          <p:nvPr>
            <p:ph idx="1"/>
          </p:nvPr>
        </p:nvSpPr>
        <p:spPr>
          <a:xfrm>
            <a:off x="721822" y="1865444"/>
            <a:ext cx="9486703" cy="3812025"/>
          </a:xfrm>
        </p:spPr>
        <p:txBody>
          <a:bodyPr/>
          <a:lstStyle/>
          <a:p>
            <a:r>
              <a:rPr lang="en-US" dirty="0" err="1"/>
              <a:t>Bouwheer</a:t>
            </a:r>
            <a:r>
              <a:rPr lang="en-US" dirty="0"/>
              <a:t>:</a:t>
            </a:r>
          </a:p>
          <a:p>
            <a:pPr lvl="1"/>
            <a:r>
              <a:rPr lang="en-US" dirty="0" err="1"/>
              <a:t>Gemeente</a:t>
            </a:r>
            <a:r>
              <a:rPr lang="en-US" dirty="0"/>
              <a:t> Pajottegem</a:t>
            </a:r>
          </a:p>
          <a:p>
            <a:pPr lvl="1"/>
            <a:r>
              <a:rPr lang="en-US" dirty="0"/>
              <a:t>Fluvius</a:t>
            </a:r>
          </a:p>
          <a:p>
            <a:pPr lvl="1"/>
            <a:endParaRPr lang="en-US" dirty="0"/>
          </a:p>
          <a:p>
            <a:r>
              <a:rPr lang="en-US" dirty="0"/>
              <a:t>Studiebureau:</a:t>
            </a:r>
          </a:p>
          <a:p>
            <a:pPr lvl="1"/>
            <a:r>
              <a:rPr lang="en-US" dirty="0"/>
              <a:t>S.Bilt</a:t>
            </a:r>
          </a:p>
          <a:p>
            <a:pPr lvl="1"/>
            <a:endParaRPr lang="en-US" dirty="0"/>
          </a:p>
          <a:p>
            <a:r>
              <a:rPr lang="en-US" dirty="0" err="1"/>
              <a:t>Aannemer</a:t>
            </a:r>
            <a:r>
              <a:rPr lang="en-US" dirty="0"/>
              <a:t>:</a:t>
            </a:r>
          </a:p>
          <a:p>
            <a:pPr lvl="1"/>
            <a:r>
              <a:rPr lang="en-US" dirty="0"/>
              <a:t>BESIX Infra</a:t>
            </a:r>
          </a:p>
        </p:txBody>
      </p:sp>
      <p:sp>
        <p:nvSpPr>
          <p:cNvPr id="17" name="Date Placeholder 3">
            <a:extLst>
              <a:ext uri="{FF2B5EF4-FFF2-40B4-BE49-F238E27FC236}">
                <a16:creationId xmlns:a16="http://schemas.microsoft.com/office/drawing/2014/main" id="{132FE56D-9A2A-C9F7-E421-9815DD2F07EA}"/>
              </a:ext>
            </a:extLst>
          </p:cNvPr>
          <p:cNvSpPr>
            <a:spLocks noGrp="1"/>
          </p:cNvSpPr>
          <p:nvPr>
            <p:ph type="dt" sz="half" idx="10"/>
          </p:nvPr>
        </p:nvSpPr>
        <p:spPr>
          <a:xfrm>
            <a:off x="9464408" y="6253425"/>
            <a:ext cx="1582844" cy="413382"/>
          </a:xfrm>
        </p:spPr>
        <p:txBody>
          <a:bodyPr/>
          <a:lstStyle/>
          <a:p>
            <a:pPr>
              <a:spcAft>
                <a:spcPts val="600"/>
              </a:spcAft>
            </a:pPr>
            <a:r>
              <a:rPr lang="nl-BE"/>
              <a:t>maart 2023</a:t>
            </a:r>
            <a:endParaRPr lang="en-GB"/>
          </a:p>
        </p:txBody>
      </p:sp>
      <p:sp>
        <p:nvSpPr>
          <p:cNvPr id="19" name="Footer Placeholder 4">
            <a:extLst>
              <a:ext uri="{FF2B5EF4-FFF2-40B4-BE49-F238E27FC236}">
                <a16:creationId xmlns:a16="http://schemas.microsoft.com/office/drawing/2014/main" id="{B124CE4B-CFA7-6870-DC05-B46BFADDF1D8}"/>
              </a:ext>
            </a:extLst>
          </p:cNvPr>
          <p:cNvSpPr>
            <a:spLocks noGrp="1"/>
          </p:cNvSpPr>
          <p:nvPr>
            <p:ph type="ftr" sz="quarter" idx="11"/>
          </p:nvPr>
        </p:nvSpPr>
        <p:spPr>
          <a:xfrm>
            <a:off x="2809702" y="6253425"/>
            <a:ext cx="6533803" cy="413382"/>
          </a:xfrm>
        </p:spPr>
        <p:txBody>
          <a:bodyPr/>
          <a:lstStyle/>
          <a:p>
            <a:pPr>
              <a:spcAft>
                <a:spcPts val="600"/>
              </a:spcAft>
            </a:pPr>
            <a:r>
              <a:rPr lang="en-GB"/>
              <a:t>Infovergadering afkoppeling riolering</a:t>
            </a:r>
          </a:p>
        </p:txBody>
      </p:sp>
    </p:spTree>
    <p:extLst>
      <p:ext uri="{BB962C8B-B14F-4D97-AF65-F5344CB8AC3E}">
        <p14:creationId xmlns:p14="http://schemas.microsoft.com/office/powerpoint/2010/main" val="41524483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gras, buiten, trein, boom&#10;&#10;Automatisch gegenereerde beschrijving">
            <a:extLst>
              <a:ext uri="{FF2B5EF4-FFF2-40B4-BE49-F238E27FC236}">
                <a16:creationId xmlns:a16="http://schemas.microsoft.com/office/drawing/2014/main" id="{58F0D650-11C6-4D42-A36D-8E6222D9010A}"/>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a:stretch>
            <a:fillRect/>
          </a:stretch>
        </p:blipFill>
        <p:spPr/>
      </p:pic>
      <p:sp>
        <p:nvSpPr>
          <p:cNvPr id="3" name="Tijdelijke aanduiding voor tekst 2">
            <a:extLst>
              <a:ext uri="{FF2B5EF4-FFF2-40B4-BE49-F238E27FC236}">
                <a16:creationId xmlns:a16="http://schemas.microsoft.com/office/drawing/2014/main" id="{92780346-1DAD-9F41-839C-D6363A3377F2}"/>
              </a:ext>
            </a:extLst>
          </p:cNvPr>
          <p:cNvSpPr>
            <a:spLocks noGrp="1"/>
          </p:cNvSpPr>
          <p:nvPr>
            <p:ph type="body" sz="quarter" idx="14"/>
          </p:nvPr>
        </p:nvSpPr>
        <p:spPr/>
        <p:txBody>
          <a:bodyPr/>
          <a:lstStyle/>
          <a:p>
            <a:endParaRPr lang="nl-BE" dirty="0"/>
          </a:p>
        </p:txBody>
      </p:sp>
      <p:sp>
        <p:nvSpPr>
          <p:cNvPr id="4" name="Titel 3">
            <a:extLst>
              <a:ext uri="{FF2B5EF4-FFF2-40B4-BE49-F238E27FC236}">
                <a16:creationId xmlns:a16="http://schemas.microsoft.com/office/drawing/2014/main" id="{73A9E801-7381-FA47-ACF6-9077919FB523}"/>
              </a:ext>
            </a:extLst>
          </p:cNvPr>
          <p:cNvSpPr>
            <a:spLocks noGrp="1"/>
          </p:cNvSpPr>
          <p:nvPr>
            <p:ph type="ctrTitle"/>
          </p:nvPr>
        </p:nvSpPr>
        <p:spPr/>
        <p:txBody>
          <a:bodyPr/>
          <a:lstStyle/>
          <a:p>
            <a:r>
              <a:rPr lang="nl-BE" dirty="0"/>
              <a:t>Inhoud</a:t>
            </a:r>
          </a:p>
        </p:txBody>
      </p:sp>
      <p:sp>
        <p:nvSpPr>
          <p:cNvPr id="5" name="Tijdelijke aanduiding voor tekst 4">
            <a:extLst>
              <a:ext uri="{FF2B5EF4-FFF2-40B4-BE49-F238E27FC236}">
                <a16:creationId xmlns:a16="http://schemas.microsoft.com/office/drawing/2014/main" id="{E339C365-012A-5C48-9A70-EDCB6191591B}"/>
              </a:ext>
            </a:extLst>
          </p:cNvPr>
          <p:cNvSpPr>
            <a:spLocks noGrp="1"/>
          </p:cNvSpPr>
          <p:nvPr>
            <p:ph type="body" sz="quarter" idx="19"/>
          </p:nvPr>
        </p:nvSpPr>
        <p:spPr/>
        <p:txBody>
          <a:bodyPr>
            <a:normAutofit fontScale="85000" lnSpcReduction="20000"/>
          </a:bodyPr>
          <a:lstStyle/>
          <a:p>
            <a:endParaRPr lang="nl-BE"/>
          </a:p>
        </p:txBody>
      </p:sp>
      <p:sp>
        <p:nvSpPr>
          <p:cNvPr id="6" name="Tijdelijke aanduiding voor tekst 5">
            <a:extLst>
              <a:ext uri="{FF2B5EF4-FFF2-40B4-BE49-F238E27FC236}">
                <a16:creationId xmlns:a16="http://schemas.microsoft.com/office/drawing/2014/main" id="{6E92311B-5C60-2E4C-ACDA-032C5AF0A7F2}"/>
              </a:ext>
            </a:extLst>
          </p:cNvPr>
          <p:cNvSpPr>
            <a:spLocks noGrp="1"/>
          </p:cNvSpPr>
          <p:nvPr>
            <p:ph type="body" sz="quarter" idx="20"/>
          </p:nvPr>
        </p:nvSpPr>
        <p:spPr/>
        <p:txBody>
          <a:bodyPr/>
          <a:lstStyle/>
          <a:p>
            <a:pPr marL="457200" indent="-457200">
              <a:buClr>
                <a:srgbClr val="B2D234"/>
              </a:buClr>
              <a:buFont typeface="+mj-lt"/>
              <a:buAutoNum type="arabicPeriod"/>
            </a:pPr>
            <a:r>
              <a:rPr lang="nl-BE" dirty="0"/>
              <a:t>Afkoppeling (private) riolering</a:t>
            </a:r>
          </a:p>
          <a:p>
            <a:pPr marL="457200" indent="-457200">
              <a:buClr>
                <a:srgbClr val="B2D234"/>
              </a:buClr>
              <a:buFont typeface="+mj-lt"/>
              <a:buAutoNum type="arabicPeriod"/>
            </a:pPr>
            <a:r>
              <a:rPr lang="nl-BE" dirty="0"/>
              <a:t>Projectomschrijving</a:t>
            </a:r>
          </a:p>
          <a:p>
            <a:pPr marL="457200" indent="-457200">
              <a:buClr>
                <a:srgbClr val="B2D234"/>
              </a:buClr>
              <a:buFont typeface="+mj-lt"/>
              <a:buAutoNum type="arabicPeriod"/>
            </a:pPr>
            <a:r>
              <a:rPr lang="nl-BE" dirty="0"/>
              <a:t>Werkwijze Besix</a:t>
            </a:r>
          </a:p>
          <a:p>
            <a:endParaRPr lang="nl-BE" dirty="0"/>
          </a:p>
        </p:txBody>
      </p:sp>
    </p:spTree>
    <p:extLst>
      <p:ext uri="{BB962C8B-B14F-4D97-AF65-F5344CB8AC3E}">
        <p14:creationId xmlns:p14="http://schemas.microsoft.com/office/powerpoint/2010/main" val="53423121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descr="Afbeelding met gras, buiten, veld, trein&#10;&#10;Automatisch gegenereerde beschrijving">
            <a:extLst>
              <a:ext uri="{FF2B5EF4-FFF2-40B4-BE49-F238E27FC236}">
                <a16:creationId xmlns:a16="http://schemas.microsoft.com/office/drawing/2014/main" id="{ADA50AB8-0DAD-DA46-8DF3-A4AAD5A862D4}"/>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a:stretch/>
        </p:blipFill>
        <p:spPr>
          <a:xfrm>
            <a:off x="4572000" y="-8342"/>
            <a:ext cx="7620000" cy="6866342"/>
          </a:xfrm>
        </p:spPr>
      </p:pic>
      <p:sp>
        <p:nvSpPr>
          <p:cNvPr id="3" name="Tijdelijke aanduiding voor tekst 2">
            <a:extLst>
              <a:ext uri="{FF2B5EF4-FFF2-40B4-BE49-F238E27FC236}">
                <a16:creationId xmlns:a16="http://schemas.microsoft.com/office/drawing/2014/main" id="{2F368DC8-EF49-874F-8865-3340029C0D1D}"/>
              </a:ext>
            </a:extLst>
          </p:cNvPr>
          <p:cNvSpPr>
            <a:spLocks noGrp="1"/>
          </p:cNvSpPr>
          <p:nvPr>
            <p:ph type="body" sz="quarter" idx="15"/>
          </p:nvPr>
        </p:nvSpPr>
        <p:spPr/>
        <p:txBody>
          <a:bodyPr/>
          <a:lstStyle/>
          <a:p>
            <a:endParaRPr lang="en-GB"/>
          </a:p>
        </p:txBody>
      </p:sp>
      <p:sp>
        <p:nvSpPr>
          <p:cNvPr id="4" name="Tijdelijke aanduiding voor tekst 3">
            <a:extLst>
              <a:ext uri="{FF2B5EF4-FFF2-40B4-BE49-F238E27FC236}">
                <a16:creationId xmlns:a16="http://schemas.microsoft.com/office/drawing/2014/main" id="{5FFBFF80-DED9-9344-B12B-1EB61B11AAF4}"/>
              </a:ext>
            </a:extLst>
          </p:cNvPr>
          <p:cNvSpPr>
            <a:spLocks noGrp="1"/>
          </p:cNvSpPr>
          <p:nvPr>
            <p:ph type="body" sz="quarter" idx="14"/>
          </p:nvPr>
        </p:nvSpPr>
        <p:spPr bwMode="ltGray">
          <a:xfrm>
            <a:off x="-1" y="-7988"/>
            <a:ext cx="8193742" cy="6865988"/>
          </a:xfrm>
        </p:spPr>
        <p:txBody>
          <a:bodyPr/>
          <a:lstStyle/>
          <a:p>
            <a:endParaRPr lang="en-GB" dirty="0"/>
          </a:p>
        </p:txBody>
      </p:sp>
      <p:sp>
        <p:nvSpPr>
          <p:cNvPr id="5" name="Titel 4">
            <a:extLst>
              <a:ext uri="{FF2B5EF4-FFF2-40B4-BE49-F238E27FC236}">
                <a16:creationId xmlns:a16="http://schemas.microsoft.com/office/drawing/2014/main" id="{077378E4-6ED9-0640-AB12-DE97621C5D78}"/>
              </a:ext>
            </a:extLst>
          </p:cNvPr>
          <p:cNvSpPr>
            <a:spLocks noGrp="1"/>
          </p:cNvSpPr>
          <p:nvPr>
            <p:ph type="ctrTitle"/>
          </p:nvPr>
        </p:nvSpPr>
        <p:spPr bwMode="white"/>
        <p:txBody>
          <a:bodyPr/>
          <a:lstStyle/>
          <a:p>
            <a:r>
              <a:rPr lang="nl-BE" dirty="0"/>
              <a:t>Afkoppeling riolering </a:t>
            </a:r>
            <a:endParaRPr lang="en-GB" dirty="0"/>
          </a:p>
        </p:txBody>
      </p:sp>
      <p:sp>
        <p:nvSpPr>
          <p:cNvPr id="6" name="Ondertitel 5">
            <a:extLst>
              <a:ext uri="{FF2B5EF4-FFF2-40B4-BE49-F238E27FC236}">
                <a16:creationId xmlns:a16="http://schemas.microsoft.com/office/drawing/2014/main" id="{D7A973C1-F1D6-6B4E-943A-42CBCDE9AE0F}"/>
              </a:ext>
            </a:extLst>
          </p:cNvPr>
          <p:cNvSpPr>
            <a:spLocks noGrp="1"/>
          </p:cNvSpPr>
          <p:nvPr>
            <p:ph type="subTitle" idx="1"/>
          </p:nvPr>
        </p:nvSpPr>
        <p:spPr bwMode="white">
          <a:xfrm>
            <a:off x="615474" y="2413357"/>
            <a:ext cx="6671446" cy="697705"/>
          </a:xfrm>
        </p:spPr>
        <p:txBody>
          <a:bodyPr/>
          <a:lstStyle/>
          <a:p>
            <a:endParaRPr lang="en-GB" dirty="0"/>
          </a:p>
        </p:txBody>
      </p:sp>
      <p:sp>
        <p:nvSpPr>
          <p:cNvPr id="8" name="Tijdelijke aanduiding voor tekst 7">
            <a:extLst>
              <a:ext uri="{FF2B5EF4-FFF2-40B4-BE49-F238E27FC236}">
                <a16:creationId xmlns:a16="http://schemas.microsoft.com/office/drawing/2014/main" id="{758A8510-0893-3D48-AB9E-8898D8D28B2B}"/>
              </a:ext>
            </a:extLst>
          </p:cNvPr>
          <p:cNvSpPr>
            <a:spLocks noGrp="1"/>
          </p:cNvSpPr>
          <p:nvPr>
            <p:ph type="body" sz="quarter" idx="16"/>
          </p:nvPr>
        </p:nvSpPr>
        <p:spPr/>
        <p:txBody>
          <a:bodyPr/>
          <a:lstStyle/>
          <a:p>
            <a:endParaRPr lang="en-GB"/>
          </a:p>
        </p:txBody>
      </p:sp>
    </p:spTree>
    <p:extLst>
      <p:ext uri="{BB962C8B-B14F-4D97-AF65-F5344CB8AC3E}">
        <p14:creationId xmlns:p14="http://schemas.microsoft.com/office/powerpoint/2010/main" val="38725028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gras, buiten, trein, boom&#10;&#10;Automatisch gegenereerde beschrijving">
            <a:extLst>
              <a:ext uri="{FF2B5EF4-FFF2-40B4-BE49-F238E27FC236}">
                <a16:creationId xmlns:a16="http://schemas.microsoft.com/office/drawing/2014/main" id="{58F0D650-11C6-4D42-A36D-8E6222D9010A}"/>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a:stretch>
            <a:fillRect/>
          </a:stretch>
        </p:blipFill>
        <p:spPr/>
      </p:pic>
      <p:sp>
        <p:nvSpPr>
          <p:cNvPr id="3" name="Tijdelijke aanduiding voor tekst 2">
            <a:extLst>
              <a:ext uri="{FF2B5EF4-FFF2-40B4-BE49-F238E27FC236}">
                <a16:creationId xmlns:a16="http://schemas.microsoft.com/office/drawing/2014/main" id="{92780346-1DAD-9F41-839C-D6363A3377F2}"/>
              </a:ext>
            </a:extLst>
          </p:cNvPr>
          <p:cNvSpPr>
            <a:spLocks noGrp="1"/>
          </p:cNvSpPr>
          <p:nvPr>
            <p:ph type="body" sz="quarter" idx="14"/>
          </p:nvPr>
        </p:nvSpPr>
        <p:spPr/>
        <p:txBody>
          <a:bodyPr/>
          <a:lstStyle/>
          <a:p>
            <a:endParaRPr lang="nl-BE"/>
          </a:p>
        </p:txBody>
      </p:sp>
      <p:sp>
        <p:nvSpPr>
          <p:cNvPr id="4" name="Titel 3">
            <a:extLst>
              <a:ext uri="{FF2B5EF4-FFF2-40B4-BE49-F238E27FC236}">
                <a16:creationId xmlns:a16="http://schemas.microsoft.com/office/drawing/2014/main" id="{73A9E801-7381-FA47-ACF6-9077919FB523}"/>
              </a:ext>
            </a:extLst>
          </p:cNvPr>
          <p:cNvSpPr>
            <a:spLocks noGrp="1"/>
          </p:cNvSpPr>
          <p:nvPr>
            <p:ph type="ctrTitle"/>
          </p:nvPr>
        </p:nvSpPr>
        <p:spPr/>
        <p:txBody>
          <a:bodyPr/>
          <a:lstStyle/>
          <a:p>
            <a:r>
              <a:rPr lang="nl-BE"/>
              <a:t>Inhoud</a:t>
            </a:r>
          </a:p>
        </p:txBody>
      </p:sp>
      <p:sp>
        <p:nvSpPr>
          <p:cNvPr id="5" name="Tijdelijke aanduiding voor tekst 4">
            <a:extLst>
              <a:ext uri="{FF2B5EF4-FFF2-40B4-BE49-F238E27FC236}">
                <a16:creationId xmlns:a16="http://schemas.microsoft.com/office/drawing/2014/main" id="{E339C365-012A-5C48-9A70-EDCB6191591B}"/>
              </a:ext>
            </a:extLst>
          </p:cNvPr>
          <p:cNvSpPr>
            <a:spLocks noGrp="1"/>
          </p:cNvSpPr>
          <p:nvPr>
            <p:ph type="body" sz="quarter" idx="19"/>
          </p:nvPr>
        </p:nvSpPr>
        <p:spPr/>
        <p:txBody>
          <a:bodyPr>
            <a:normAutofit fontScale="85000" lnSpcReduction="20000"/>
          </a:bodyPr>
          <a:lstStyle/>
          <a:p>
            <a:endParaRPr lang="nl-BE"/>
          </a:p>
        </p:txBody>
      </p:sp>
      <p:sp>
        <p:nvSpPr>
          <p:cNvPr id="6" name="Tijdelijke aanduiding voor tekst 5">
            <a:extLst>
              <a:ext uri="{FF2B5EF4-FFF2-40B4-BE49-F238E27FC236}">
                <a16:creationId xmlns:a16="http://schemas.microsoft.com/office/drawing/2014/main" id="{6E92311B-5C60-2E4C-ACDA-032C5AF0A7F2}"/>
              </a:ext>
            </a:extLst>
          </p:cNvPr>
          <p:cNvSpPr>
            <a:spLocks noGrp="1"/>
          </p:cNvSpPr>
          <p:nvPr>
            <p:ph type="body" sz="quarter" idx="20"/>
          </p:nvPr>
        </p:nvSpPr>
        <p:spPr/>
        <p:txBody>
          <a:bodyPr/>
          <a:lstStyle/>
          <a:p>
            <a:pPr marL="457200" indent="-457200">
              <a:buClr>
                <a:srgbClr val="B2D234"/>
              </a:buClr>
              <a:buFont typeface="+mj-lt"/>
              <a:buAutoNum type="arabicPeriod"/>
            </a:pPr>
            <a:r>
              <a:rPr lang="nl-BE"/>
              <a:t>Wetgeving</a:t>
            </a:r>
          </a:p>
          <a:p>
            <a:pPr marL="457200" indent="-457200">
              <a:buClr>
                <a:srgbClr val="B2D234"/>
              </a:buClr>
              <a:buFont typeface="+mj-lt"/>
              <a:buAutoNum type="arabicPeriod"/>
            </a:pPr>
            <a:r>
              <a:rPr lang="nl-BE"/>
              <a:t>Afkoppeling op je privédomein</a:t>
            </a:r>
          </a:p>
          <a:p>
            <a:pPr marL="457200" indent="-457200">
              <a:buClr>
                <a:srgbClr val="B2D234"/>
              </a:buClr>
              <a:buFont typeface="+mj-lt"/>
              <a:buAutoNum type="arabicPeriod"/>
            </a:pPr>
            <a:r>
              <a:rPr lang="nl-BE"/>
              <a:t>Premies</a:t>
            </a:r>
          </a:p>
          <a:p>
            <a:pPr marL="457200" indent="-457200">
              <a:buClr>
                <a:srgbClr val="B2D234"/>
              </a:buClr>
              <a:buFont typeface="+mj-lt"/>
              <a:buAutoNum type="arabicPeriod"/>
            </a:pPr>
            <a:r>
              <a:rPr lang="nl-BE"/>
              <a:t>Belangrijk om te weten </a:t>
            </a:r>
          </a:p>
          <a:p>
            <a:endParaRPr lang="nl-BE"/>
          </a:p>
        </p:txBody>
      </p:sp>
    </p:spTree>
    <p:extLst>
      <p:ext uri="{BB962C8B-B14F-4D97-AF65-F5344CB8AC3E}">
        <p14:creationId xmlns:p14="http://schemas.microsoft.com/office/powerpoint/2010/main" val="34117936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BC6EEF26-2B45-7F44-BD85-40582FF0114F}"/>
              </a:ext>
            </a:extLst>
          </p:cNvPr>
          <p:cNvSpPr>
            <a:spLocks noGrp="1"/>
          </p:cNvSpPr>
          <p:nvPr>
            <p:ph type="pic" sz="quarter" idx="13"/>
          </p:nvPr>
        </p:nvSpPr>
        <p:spPr/>
        <p:txBody>
          <a:bodyPr/>
          <a:lstStyle/>
          <a:p>
            <a:endParaRPr lang="nl-BE"/>
          </a:p>
        </p:txBody>
      </p:sp>
      <p:sp>
        <p:nvSpPr>
          <p:cNvPr id="3" name="Titel 2">
            <a:extLst>
              <a:ext uri="{FF2B5EF4-FFF2-40B4-BE49-F238E27FC236}">
                <a16:creationId xmlns:a16="http://schemas.microsoft.com/office/drawing/2014/main" id="{35746DE4-E392-F248-BC85-1D2B82A41E35}"/>
              </a:ext>
            </a:extLst>
          </p:cNvPr>
          <p:cNvSpPr>
            <a:spLocks noGrp="1"/>
          </p:cNvSpPr>
          <p:nvPr>
            <p:ph type="title"/>
          </p:nvPr>
        </p:nvSpPr>
        <p:spPr/>
        <p:txBody>
          <a:bodyPr/>
          <a:lstStyle/>
          <a:p>
            <a:r>
              <a:rPr lang="nl-BE"/>
              <a:t>Fluvius</a:t>
            </a:r>
          </a:p>
        </p:txBody>
      </p:sp>
      <p:sp>
        <p:nvSpPr>
          <p:cNvPr id="4" name="Tijdelijke aanduiding voor voettekst 3">
            <a:extLst>
              <a:ext uri="{FF2B5EF4-FFF2-40B4-BE49-F238E27FC236}">
                <a16:creationId xmlns:a16="http://schemas.microsoft.com/office/drawing/2014/main" id="{5DF720D7-CCBC-F449-A339-E9508A823870}"/>
              </a:ext>
            </a:extLst>
          </p:cNvPr>
          <p:cNvSpPr>
            <a:spLocks noGrp="1"/>
          </p:cNvSpPr>
          <p:nvPr>
            <p:ph type="ftr" sz="quarter" idx="11"/>
          </p:nvPr>
        </p:nvSpPr>
        <p:spPr/>
        <p:txBody>
          <a:bodyPr/>
          <a:lstStyle/>
          <a:p>
            <a:r>
              <a:rPr lang="en-GB"/>
              <a:t>Infovergadering afkoppeling riolering</a:t>
            </a:r>
          </a:p>
        </p:txBody>
      </p:sp>
      <p:sp>
        <p:nvSpPr>
          <p:cNvPr id="6" name="Tijdelijke aanduiding voor tekst 5">
            <a:extLst>
              <a:ext uri="{FF2B5EF4-FFF2-40B4-BE49-F238E27FC236}">
                <a16:creationId xmlns:a16="http://schemas.microsoft.com/office/drawing/2014/main" id="{D9EA67C2-42C2-FF4B-950B-99C684415378}"/>
              </a:ext>
            </a:extLst>
          </p:cNvPr>
          <p:cNvSpPr>
            <a:spLocks noGrp="1"/>
          </p:cNvSpPr>
          <p:nvPr>
            <p:ph type="body" sz="quarter" idx="14"/>
          </p:nvPr>
        </p:nvSpPr>
        <p:spPr/>
        <p:txBody>
          <a:bodyPr>
            <a:normAutofit fontScale="25000" lnSpcReduction="20000"/>
          </a:bodyPr>
          <a:lstStyle/>
          <a:p>
            <a:endParaRPr lang="nl-BE"/>
          </a:p>
        </p:txBody>
      </p:sp>
      <p:sp>
        <p:nvSpPr>
          <p:cNvPr id="7" name="Tijdelijke aanduiding voor datum 6">
            <a:extLst>
              <a:ext uri="{FF2B5EF4-FFF2-40B4-BE49-F238E27FC236}">
                <a16:creationId xmlns:a16="http://schemas.microsoft.com/office/drawing/2014/main" id="{70A18D5F-763B-AC47-984F-4070776E4588}"/>
              </a:ext>
            </a:extLst>
          </p:cNvPr>
          <p:cNvSpPr>
            <a:spLocks noGrp="1"/>
          </p:cNvSpPr>
          <p:nvPr>
            <p:ph type="dt" sz="half" idx="10"/>
          </p:nvPr>
        </p:nvSpPr>
        <p:spPr/>
        <p:txBody>
          <a:bodyPr/>
          <a:lstStyle/>
          <a:p>
            <a:r>
              <a:rPr lang="nl-BE"/>
              <a:t>maart 2023</a:t>
            </a:r>
            <a:endParaRPr lang="en-GB"/>
          </a:p>
        </p:txBody>
      </p:sp>
      <p:sp>
        <p:nvSpPr>
          <p:cNvPr id="8" name="Tijdelijke aanduiding voor inhoud 7">
            <a:extLst>
              <a:ext uri="{FF2B5EF4-FFF2-40B4-BE49-F238E27FC236}">
                <a16:creationId xmlns:a16="http://schemas.microsoft.com/office/drawing/2014/main" id="{BF0AA3C4-2E00-6242-B7AC-7B78613D931B}"/>
              </a:ext>
            </a:extLst>
          </p:cNvPr>
          <p:cNvSpPr>
            <a:spLocks noGrp="1"/>
          </p:cNvSpPr>
          <p:nvPr>
            <p:ph idx="15"/>
          </p:nvPr>
        </p:nvSpPr>
        <p:spPr/>
        <p:txBody>
          <a:bodyPr/>
          <a:lstStyle/>
          <a:p>
            <a:pPr>
              <a:lnSpc>
                <a:spcPct val="150000"/>
              </a:lnSpc>
            </a:pPr>
            <a:r>
              <a:rPr lang="nl-BE" altLang="nl-BE"/>
              <a:t>Elektriciteit</a:t>
            </a:r>
          </a:p>
          <a:p>
            <a:pPr>
              <a:lnSpc>
                <a:spcPct val="150000"/>
              </a:lnSpc>
            </a:pPr>
            <a:r>
              <a:rPr lang="nl-BE" altLang="nl-BE"/>
              <a:t>Aardgas</a:t>
            </a:r>
          </a:p>
          <a:p>
            <a:pPr>
              <a:lnSpc>
                <a:spcPct val="150000"/>
              </a:lnSpc>
            </a:pPr>
            <a:r>
              <a:rPr lang="nl-BE" altLang="nl-BE"/>
              <a:t>Kabeltelevisie</a:t>
            </a:r>
          </a:p>
          <a:p>
            <a:pPr marL="266700" indent="-266700">
              <a:lnSpc>
                <a:spcPct val="150000"/>
              </a:lnSpc>
            </a:pPr>
            <a:r>
              <a:rPr lang="nl-BE" altLang="nl-BE"/>
              <a:t>Riolering: rioolbeheerder in 85 Vlaamse steden en gemeenten</a:t>
            </a:r>
            <a:endParaRPr lang="nl-NL" altLang="nl-BE"/>
          </a:p>
          <a:p>
            <a:pPr marL="0" indent="0">
              <a:buNone/>
            </a:pPr>
            <a:endParaRPr lang="nl-BE"/>
          </a:p>
        </p:txBody>
      </p:sp>
      <p:pic>
        <p:nvPicPr>
          <p:cNvPr id="9" name="Tijdelijke aanduiding voor afbeelding 2">
            <a:extLst>
              <a:ext uri="{FF2B5EF4-FFF2-40B4-BE49-F238E27FC236}">
                <a16:creationId xmlns:a16="http://schemas.microsoft.com/office/drawing/2014/main" id="{718B4901-FD25-AD4F-ABFD-603450CE3B5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95309" y="0"/>
            <a:ext cx="5202505" cy="6858000"/>
          </a:xfrm>
          <a:prstGeom prst="rect">
            <a:avLst/>
          </a:prstGeom>
          <a:noFill/>
          <a:ln>
            <a:noFill/>
          </a:ln>
        </p:spPr>
      </p:pic>
    </p:spTree>
    <p:extLst>
      <p:ext uri="{BB962C8B-B14F-4D97-AF65-F5344CB8AC3E}">
        <p14:creationId xmlns:p14="http://schemas.microsoft.com/office/powerpoint/2010/main" val="13842807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1250" name="Rectangle 2"/>
          <p:cNvSpPr>
            <a:spLocks noGrp="1" noChangeArrowheads="1"/>
          </p:cNvSpPr>
          <p:nvPr>
            <p:ph type="title"/>
          </p:nvPr>
        </p:nvSpPr>
        <p:spPr/>
        <p:txBody>
          <a:bodyPr/>
          <a:lstStyle/>
          <a:p>
            <a:pPr eaLnBrk="1" hangingPunct="1">
              <a:defRPr/>
            </a:pPr>
            <a:r>
              <a:rPr lang="nl-BE"/>
              <a:t>De </a:t>
            </a:r>
            <a:r>
              <a:rPr lang="nl-BE">
                <a:solidFill>
                  <a:schemeClr val="accent2"/>
                </a:solidFill>
              </a:rPr>
              <a:t>taken</a:t>
            </a:r>
            <a:r>
              <a:rPr lang="nl-BE"/>
              <a:t> van Fluvius-riolering</a:t>
            </a:r>
            <a:endParaRPr lang="nl-NL"/>
          </a:p>
        </p:txBody>
      </p:sp>
      <p:sp>
        <p:nvSpPr>
          <p:cNvPr id="7" name="Rectangle 3">
            <a:extLst>
              <a:ext uri="{FF2B5EF4-FFF2-40B4-BE49-F238E27FC236}">
                <a16:creationId xmlns:a16="http://schemas.microsoft.com/office/drawing/2014/main" id="{D253D6B2-F190-4E06-AF7E-ABDDE4564CE3}"/>
              </a:ext>
            </a:extLst>
          </p:cNvPr>
          <p:cNvSpPr>
            <a:spLocks noGrp="1" noChangeArrowheads="1"/>
          </p:cNvSpPr>
          <p:nvPr>
            <p:ph idx="1"/>
          </p:nvPr>
        </p:nvSpPr>
        <p:spPr>
          <a:xfrm>
            <a:off x="721822" y="1318898"/>
            <a:ext cx="9486703" cy="3812025"/>
          </a:xfrm>
        </p:spPr>
        <p:txBody>
          <a:bodyPr/>
          <a:lstStyle/>
          <a:p>
            <a:pPr eaLnBrk="1" hangingPunct="1">
              <a:lnSpc>
                <a:spcPct val="150000"/>
              </a:lnSpc>
            </a:pPr>
            <a:r>
              <a:rPr lang="nl-BE" altLang="nl-BE"/>
              <a:t>Investeringen</a:t>
            </a:r>
          </a:p>
          <a:p>
            <a:pPr eaLnBrk="1" hangingPunct="1">
              <a:lnSpc>
                <a:spcPct val="150000"/>
              </a:lnSpc>
            </a:pPr>
            <a:r>
              <a:rPr lang="nl-BE" altLang="nl-BE"/>
              <a:t>Onderhoud en exploitatie</a:t>
            </a:r>
          </a:p>
          <a:p>
            <a:pPr eaLnBrk="1" hangingPunct="1">
              <a:lnSpc>
                <a:spcPct val="150000"/>
              </a:lnSpc>
            </a:pPr>
            <a:r>
              <a:rPr lang="nl-BE" altLang="nl-BE"/>
              <a:t>Ontwerp en uitvoering project</a:t>
            </a:r>
          </a:p>
          <a:p>
            <a:pPr>
              <a:lnSpc>
                <a:spcPct val="150000"/>
              </a:lnSpc>
              <a:spcBef>
                <a:spcPts val="0"/>
              </a:spcBef>
              <a:spcAft>
                <a:spcPts val="0"/>
              </a:spcAft>
            </a:pPr>
            <a:r>
              <a:rPr lang="nl-BE" altLang="nl-BE"/>
              <a:t>Plaatsing en beheer individuele behandeling afvalwater</a:t>
            </a:r>
          </a:p>
          <a:p>
            <a:pPr eaLnBrk="1" hangingPunct="1">
              <a:lnSpc>
                <a:spcPct val="150000"/>
              </a:lnSpc>
            </a:pPr>
            <a:r>
              <a:rPr lang="nl-BE" altLang="nl-BE"/>
              <a:t>Waterbeleid: premie Rationeel Watergebruik (RWG)</a:t>
            </a:r>
            <a:endParaRPr lang="nl-NL" altLang="nl-BE"/>
          </a:p>
        </p:txBody>
      </p:sp>
      <p:sp>
        <p:nvSpPr>
          <p:cNvPr id="2" name="Tijdelijke aanduiding voor datum 1">
            <a:extLst>
              <a:ext uri="{FF2B5EF4-FFF2-40B4-BE49-F238E27FC236}">
                <a16:creationId xmlns:a16="http://schemas.microsoft.com/office/drawing/2014/main" id="{272BFC7A-C70D-794D-8034-73C4695D386F}"/>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64E6855B-A12D-A04F-B777-3D92CD4441DB}"/>
              </a:ext>
            </a:extLst>
          </p:cNvPr>
          <p:cNvSpPr>
            <a:spLocks noGrp="1"/>
          </p:cNvSpPr>
          <p:nvPr>
            <p:ph type="ftr" sz="quarter" idx="11"/>
          </p:nvPr>
        </p:nvSpPr>
        <p:spPr/>
        <p:txBody>
          <a:bodyPr/>
          <a:lstStyle/>
          <a:p>
            <a:r>
              <a:rPr lang="en-GB"/>
              <a:t>Infovergadering afkoppeling riolering</a:t>
            </a:r>
          </a:p>
        </p:txBody>
      </p:sp>
      <p:pic>
        <p:nvPicPr>
          <p:cNvPr id="13" name="Tijdelijke aanduiding voor afbeelding 10" descr="Afbeelding met lucht&#10;&#10;Automatisch gegenereerde beschrijving">
            <a:extLst>
              <a:ext uri="{FF2B5EF4-FFF2-40B4-BE49-F238E27FC236}">
                <a16:creationId xmlns:a16="http://schemas.microsoft.com/office/drawing/2014/main" id="{068AE6E8-277D-9C4E-A45C-EC17A421C9B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95309" y="-8342"/>
            <a:ext cx="4696691" cy="6866342"/>
          </a:xfrm>
          <a:prstGeom prst="rect">
            <a:avLst/>
          </a:prstGeom>
        </p:spPr>
      </p:pic>
    </p:spTree>
    <p:extLst>
      <p:ext uri="{BB962C8B-B14F-4D97-AF65-F5344CB8AC3E}">
        <p14:creationId xmlns:p14="http://schemas.microsoft.com/office/powerpoint/2010/main" val="37513985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binnen, tafel, bureau, zitten&#10;&#10;Automatisch gegenereerde beschrijving">
            <a:extLst>
              <a:ext uri="{FF2B5EF4-FFF2-40B4-BE49-F238E27FC236}">
                <a16:creationId xmlns:a16="http://schemas.microsoft.com/office/drawing/2014/main" id="{9DA56094-36C4-3A44-8267-9CEE5C2EA9F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 b="-1"/>
          <a:stretch/>
        </p:blipFill>
        <p:spPr>
          <a:xfrm>
            <a:off x="6096000" y="-1"/>
            <a:ext cx="6096000" cy="6857999"/>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p:txBody>
          <a:bodyPr/>
          <a:lstStyle/>
          <a:p>
            <a:r>
              <a:rPr lang="nl-BE"/>
              <a:t>1. Wetgeving</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372281877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5346" name="Rectangle 2"/>
          <p:cNvSpPr>
            <a:spLocks noGrp="1" noChangeArrowheads="1"/>
          </p:cNvSpPr>
          <p:nvPr>
            <p:ph type="title"/>
          </p:nvPr>
        </p:nvSpPr>
        <p:spPr/>
        <p:txBody>
          <a:bodyPr/>
          <a:lstStyle/>
          <a:p>
            <a:pPr eaLnBrk="1" hangingPunct="1">
              <a:defRPr/>
            </a:pPr>
            <a:r>
              <a:rPr lang="nl-BE"/>
              <a:t>Wetgeving</a:t>
            </a:r>
            <a:endParaRPr lang="nl-NL"/>
          </a:p>
        </p:txBody>
      </p:sp>
      <p:sp>
        <p:nvSpPr>
          <p:cNvPr id="54275" name="Rectangle 3"/>
          <p:cNvSpPr>
            <a:spLocks noGrp="1" noChangeArrowheads="1"/>
          </p:cNvSpPr>
          <p:nvPr>
            <p:ph idx="1"/>
          </p:nvPr>
        </p:nvSpPr>
        <p:spPr>
          <a:xfrm>
            <a:off x="721822" y="1600333"/>
            <a:ext cx="9486703" cy="3812025"/>
          </a:xfrm>
        </p:spPr>
        <p:txBody>
          <a:bodyPr/>
          <a:lstStyle/>
          <a:p>
            <a:pPr eaLnBrk="1" hangingPunct="1"/>
            <a:r>
              <a:rPr lang="nl-BE" altLang="nl-BE" sz="2400"/>
              <a:t>Europese kaderrichtlijn water en stedelijk afvalwater – al het afvalwater moet gezuiverd worden</a:t>
            </a:r>
          </a:p>
          <a:p>
            <a:pPr eaLnBrk="1" hangingPunct="1"/>
            <a:r>
              <a:rPr lang="nl-BE" altLang="nl-BE" sz="2400"/>
              <a:t>Vlaanderen Wetgeving VLAREM II</a:t>
            </a:r>
          </a:p>
          <a:p>
            <a:pPr lvl="1" eaLnBrk="1" hangingPunct="1"/>
            <a:r>
              <a:rPr lang="nl-BE" altLang="nl-BE" sz="2200"/>
              <a:t>Hemelwater gescheiden afvoeren: zowel op privé als openbaar domein</a:t>
            </a:r>
          </a:p>
          <a:p>
            <a:pPr lvl="1" eaLnBrk="1" hangingPunct="1"/>
            <a:r>
              <a:rPr lang="nl-BE" altLang="nl-BE" sz="2200"/>
              <a:t>Aansluitingsplicht voor afvalwater</a:t>
            </a:r>
            <a:endParaRPr lang="nl-BE" altLang="nl-BE" sz="2200">
              <a:highlight>
                <a:srgbClr val="FFFF00"/>
              </a:highlight>
            </a:endParaRPr>
          </a:p>
          <a:p>
            <a:pPr lvl="1" eaLnBrk="1" hangingPunct="1"/>
            <a:endParaRPr lang="nl-BE" altLang="nl-BE" sz="1800"/>
          </a:p>
          <a:p>
            <a:pPr lvl="1" eaLnBrk="1" hangingPunct="1"/>
            <a:endParaRPr lang="nl-NL" altLang="nl-BE" sz="1800"/>
          </a:p>
        </p:txBody>
      </p:sp>
      <p:sp>
        <p:nvSpPr>
          <p:cNvPr id="3" name="Tijdelijke aanduiding voor voettekst 2">
            <a:extLst>
              <a:ext uri="{FF2B5EF4-FFF2-40B4-BE49-F238E27FC236}">
                <a16:creationId xmlns:a16="http://schemas.microsoft.com/office/drawing/2014/main" id="{71FB643B-66CC-7C4C-B85B-22F0F859E9D2}"/>
              </a:ext>
            </a:extLst>
          </p:cNvPr>
          <p:cNvSpPr>
            <a:spLocks noGrp="1"/>
          </p:cNvSpPr>
          <p:nvPr>
            <p:ph type="ftr" sz="quarter" idx="11"/>
          </p:nvPr>
        </p:nvSpPr>
        <p:spPr/>
        <p:txBody>
          <a:bodyPr/>
          <a:lstStyle/>
          <a:p>
            <a:r>
              <a:rPr lang="en-GB"/>
              <a:t>Infovergadering afkoppeling riolering</a:t>
            </a:r>
          </a:p>
        </p:txBody>
      </p:sp>
      <p:sp>
        <p:nvSpPr>
          <p:cNvPr id="2" name="Tijdelijke aanduiding voor datum 1">
            <a:extLst>
              <a:ext uri="{FF2B5EF4-FFF2-40B4-BE49-F238E27FC236}">
                <a16:creationId xmlns:a16="http://schemas.microsoft.com/office/drawing/2014/main" id="{1E5F7C9F-0B90-468B-94B1-B88290FBD211}"/>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30760833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hoek 37">
            <a:extLst>
              <a:ext uri="{FF2B5EF4-FFF2-40B4-BE49-F238E27FC236}">
                <a16:creationId xmlns:a16="http://schemas.microsoft.com/office/drawing/2014/main" id="{DD371690-61AD-4A79-8E30-0D17E97F76F5}"/>
              </a:ext>
            </a:extLst>
          </p:cNvPr>
          <p:cNvSpPr/>
          <p:nvPr/>
        </p:nvSpPr>
        <p:spPr>
          <a:xfrm>
            <a:off x="431371" y="5867400"/>
            <a:ext cx="1473629" cy="825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133" err="1"/>
          </a:p>
        </p:txBody>
      </p:sp>
      <p:sp>
        <p:nvSpPr>
          <p:cNvPr id="37890" name="Rectangle 2">
            <a:extLst>
              <a:ext uri="{FF2B5EF4-FFF2-40B4-BE49-F238E27FC236}">
                <a16:creationId xmlns:a16="http://schemas.microsoft.com/office/drawing/2014/main" id="{D84BF3EF-5DDA-4E44-918E-C4CEEC53A2D2}"/>
              </a:ext>
            </a:extLst>
          </p:cNvPr>
          <p:cNvSpPr>
            <a:spLocks noChangeArrowheads="1"/>
          </p:cNvSpPr>
          <p:nvPr/>
        </p:nvSpPr>
        <p:spPr bwMode="auto">
          <a:xfrm>
            <a:off x="5334000" y="4572000"/>
            <a:ext cx="2667000" cy="2286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891" name="Rectangle 3">
            <a:extLst>
              <a:ext uri="{FF2B5EF4-FFF2-40B4-BE49-F238E27FC236}">
                <a16:creationId xmlns:a16="http://schemas.microsoft.com/office/drawing/2014/main" id="{55EF4BC6-95A5-43C6-B7CD-475EE735B34D}"/>
              </a:ext>
            </a:extLst>
          </p:cNvPr>
          <p:cNvSpPr>
            <a:spLocks noChangeArrowheads="1"/>
          </p:cNvSpPr>
          <p:nvPr/>
        </p:nvSpPr>
        <p:spPr bwMode="auto">
          <a:xfrm>
            <a:off x="0" y="3810000"/>
            <a:ext cx="5791200" cy="3048001"/>
          </a:xfrm>
          <a:prstGeom prst="rect">
            <a:avLst/>
          </a:prstGeom>
          <a:solidFill>
            <a:schemeClr val="accent1"/>
          </a:solidFill>
          <a:ln>
            <a:noFill/>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NL" altLang="nl-BE" sz="1800">
              <a:latin typeface="Times New Roman" panose="02020603050405020304" pitchFamily="18" charset="0"/>
            </a:endParaRPr>
          </a:p>
        </p:txBody>
      </p:sp>
      <p:sp>
        <p:nvSpPr>
          <p:cNvPr id="37892" name="Rectangle 4">
            <a:extLst>
              <a:ext uri="{FF2B5EF4-FFF2-40B4-BE49-F238E27FC236}">
                <a16:creationId xmlns:a16="http://schemas.microsoft.com/office/drawing/2014/main" id="{714926D4-36FF-4D16-8574-68DA2E76EABA}"/>
              </a:ext>
            </a:extLst>
          </p:cNvPr>
          <p:cNvSpPr>
            <a:spLocks noGrp="1" noChangeArrowheads="1"/>
          </p:cNvSpPr>
          <p:nvPr>
            <p:ph type="title"/>
          </p:nvPr>
        </p:nvSpPr>
        <p:spPr>
          <a:xfrm>
            <a:off x="721822" y="374191"/>
            <a:ext cx="10289079" cy="868229"/>
          </a:xfrm>
        </p:spPr>
        <p:txBody>
          <a:bodyPr/>
          <a:lstStyle/>
          <a:p>
            <a:r>
              <a:rPr lang="nl-BE" altLang="nl-BE"/>
              <a:t>Waarom naar een </a:t>
            </a:r>
            <a:r>
              <a:rPr lang="nl-BE" altLang="nl-BE">
                <a:solidFill>
                  <a:schemeClr val="accent2"/>
                </a:solidFill>
              </a:rPr>
              <a:t>gescheiden</a:t>
            </a:r>
            <a:r>
              <a:rPr lang="nl-BE" altLang="nl-BE"/>
              <a:t> stelsel?</a:t>
            </a:r>
            <a:endParaRPr lang="nl-NL" altLang="nl-BE"/>
          </a:p>
        </p:txBody>
      </p:sp>
      <p:sp>
        <p:nvSpPr>
          <p:cNvPr id="37893" name="Rectangle 5">
            <a:extLst>
              <a:ext uri="{FF2B5EF4-FFF2-40B4-BE49-F238E27FC236}">
                <a16:creationId xmlns:a16="http://schemas.microsoft.com/office/drawing/2014/main" id="{B9F8698C-E159-428F-A39D-3444422D4545}"/>
              </a:ext>
            </a:extLst>
          </p:cNvPr>
          <p:cNvSpPr>
            <a:spLocks noChangeArrowheads="1"/>
          </p:cNvSpPr>
          <p:nvPr/>
        </p:nvSpPr>
        <p:spPr bwMode="auto">
          <a:xfrm>
            <a:off x="8001000" y="5410200"/>
            <a:ext cx="4191000" cy="14478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895" name="Line 7">
            <a:extLst>
              <a:ext uri="{FF2B5EF4-FFF2-40B4-BE49-F238E27FC236}">
                <a16:creationId xmlns:a16="http://schemas.microsoft.com/office/drawing/2014/main" id="{B411A82A-D823-4AD4-B846-E86CB0135165}"/>
              </a:ext>
            </a:extLst>
          </p:cNvPr>
          <p:cNvSpPr>
            <a:spLocks noChangeShapeType="1"/>
          </p:cNvSpPr>
          <p:nvPr/>
        </p:nvSpPr>
        <p:spPr bwMode="auto">
          <a:xfrm>
            <a:off x="1786149" y="4797729"/>
            <a:ext cx="5791200" cy="841071"/>
          </a:xfrm>
          <a:prstGeom prst="line">
            <a:avLst/>
          </a:prstGeom>
          <a:noFill/>
          <a:ln w="381000">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896" name="Rectangle 8">
            <a:extLst>
              <a:ext uri="{FF2B5EF4-FFF2-40B4-BE49-F238E27FC236}">
                <a16:creationId xmlns:a16="http://schemas.microsoft.com/office/drawing/2014/main" id="{4F8E360B-7F25-4928-8600-812743BCD8FC}"/>
              </a:ext>
            </a:extLst>
          </p:cNvPr>
          <p:cNvSpPr>
            <a:spLocks noChangeArrowheads="1"/>
          </p:cNvSpPr>
          <p:nvPr/>
        </p:nvSpPr>
        <p:spPr bwMode="auto">
          <a:xfrm>
            <a:off x="6400800" y="4572000"/>
            <a:ext cx="914400" cy="381000"/>
          </a:xfrm>
          <a:prstGeom prst="rect">
            <a:avLst/>
          </a:prstGeom>
          <a:solidFill>
            <a:schemeClr val="accent3"/>
          </a:solidFill>
          <a:ln w="9525">
            <a:solidFill>
              <a:schemeClr val="tx1"/>
            </a:solidFill>
            <a:miter lim="800000"/>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897" name="Rectangle 9">
            <a:extLst>
              <a:ext uri="{FF2B5EF4-FFF2-40B4-BE49-F238E27FC236}">
                <a16:creationId xmlns:a16="http://schemas.microsoft.com/office/drawing/2014/main" id="{47A3B69E-3405-4D3E-8872-868045C9BABD}"/>
              </a:ext>
            </a:extLst>
          </p:cNvPr>
          <p:cNvSpPr>
            <a:spLocks noChangeArrowheads="1"/>
          </p:cNvSpPr>
          <p:nvPr/>
        </p:nvSpPr>
        <p:spPr bwMode="auto">
          <a:xfrm>
            <a:off x="9144000" y="5410200"/>
            <a:ext cx="914400" cy="381000"/>
          </a:xfrm>
          <a:prstGeom prst="rect">
            <a:avLst/>
          </a:prstGeom>
          <a:solidFill>
            <a:schemeClr val="accent3"/>
          </a:solidFill>
          <a:ln w="9525">
            <a:solidFill>
              <a:schemeClr val="tx1"/>
            </a:solidFill>
            <a:miter lim="800000"/>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898" name="AutoShape 10">
            <a:extLst>
              <a:ext uri="{FF2B5EF4-FFF2-40B4-BE49-F238E27FC236}">
                <a16:creationId xmlns:a16="http://schemas.microsoft.com/office/drawing/2014/main" id="{AC26BB8E-2A91-43D1-AC13-C0DA04081C26}"/>
              </a:ext>
            </a:extLst>
          </p:cNvPr>
          <p:cNvSpPr>
            <a:spLocks noChangeArrowheads="1"/>
          </p:cNvSpPr>
          <p:nvPr/>
        </p:nvSpPr>
        <p:spPr bwMode="auto">
          <a:xfrm>
            <a:off x="7467600" y="5257800"/>
            <a:ext cx="1219200" cy="685800"/>
          </a:xfrm>
          <a:prstGeom prst="can">
            <a:avLst>
              <a:gd name="adj" fmla="val 25000"/>
            </a:avLst>
          </a:prstGeom>
          <a:solidFill>
            <a:schemeClr val="accent2"/>
          </a:solidFill>
          <a:ln w="9525">
            <a:solidFill>
              <a:schemeClr val="tx1"/>
            </a:solidFill>
            <a:round/>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899" name="AutoShape 11">
            <a:extLst>
              <a:ext uri="{FF2B5EF4-FFF2-40B4-BE49-F238E27FC236}">
                <a16:creationId xmlns:a16="http://schemas.microsoft.com/office/drawing/2014/main" id="{27F3CBF1-6F3B-4350-945D-F9F56A3B692B}"/>
              </a:ext>
            </a:extLst>
          </p:cNvPr>
          <p:cNvSpPr>
            <a:spLocks noChangeArrowheads="1"/>
          </p:cNvSpPr>
          <p:nvPr/>
        </p:nvSpPr>
        <p:spPr bwMode="auto">
          <a:xfrm>
            <a:off x="7162800" y="5715000"/>
            <a:ext cx="685800" cy="457200"/>
          </a:xfrm>
          <a:prstGeom prst="can">
            <a:avLst>
              <a:gd name="adj" fmla="val 25000"/>
            </a:avLst>
          </a:prstGeom>
          <a:solidFill>
            <a:schemeClr val="accent2"/>
          </a:solidFill>
          <a:ln w="9525">
            <a:solidFill>
              <a:schemeClr val="tx1"/>
            </a:solidFill>
            <a:round/>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00" name="AutoShape 12">
            <a:extLst>
              <a:ext uri="{FF2B5EF4-FFF2-40B4-BE49-F238E27FC236}">
                <a16:creationId xmlns:a16="http://schemas.microsoft.com/office/drawing/2014/main" id="{8AB2CE4B-F04D-47DB-9B78-1D6B012544C9}"/>
              </a:ext>
            </a:extLst>
          </p:cNvPr>
          <p:cNvSpPr>
            <a:spLocks noChangeArrowheads="1"/>
          </p:cNvSpPr>
          <p:nvPr/>
        </p:nvSpPr>
        <p:spPr bwMode="auto">
          <a:xfrm>
            <a:off x="7772400" y="5867400"/>
            <a:ext cx="685800" cy="457200"/>
          </a:xfrm>
          <a:prstGeom prst="can">
            <a:avLst>
              <a:gd name="adj" fmla="val 25000"/>
            </a:avLst>
          </a:prstGeom>
          <a:solidFill>
            <a:schemeClr val="accent2"/>
          </a:solidFill>
          <a:ln w="9525">
            <a:solidFill>
              <a:schemeClr val="tx1"/>
            </a:solidFill>
            <a:round/>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01" name="Rectangle 13">
            <a:extLst>
              <a:ext uri="{FF2B5EF4-FFF2-40B4-BE49-F238E27FC236}">
                <a16:creationId xmlns:a16="http://schemas.microsoft.com/office/drawing/2014/main" id="{CEDA9AD3-142F-4EA5-9C24-1AA0E5F2D6E7}"/>
              </a:ext>
            </a:extLst>
          </p:cNvPr>
          <p:cNvSpPr>
            <a:spLocks noChangeArrowheads="1"/>
          </p:cNvSpPr>
          <p:nvPr/>
        </p:nvSpPr>
        <p:spPr bwMode="auto">
          <a:xfrm>
            <a:off x="1752600" y="4038600"/>
            <a:ext cx="304800" cy="457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02" name="Rectangle 14">
            <a:extLst>
              <a:ext uri="{FF2B5EF4-FFF2-40B4-BE49-F238E27FC236}">
                <a16:creationId xmlns:a16="http://schemas.microsoft.com/office/drawing/2014/main" id="{1ADD44A6-878D-4D9A-B355-E92C39777A79}"/>
              </a:ext>
            </a:extLst>
          </p:cNvPr>
          <p:cNvSpPr>
            <a:spLocks noChangeArrowheads="1"/>
          </p:cNvSpPr>
          <p:nvPr/>
        </p:nvSpPr>
        <p:spPr bwMode="auto">
          <a:xfrm>
            <a:off x="1752600" y="4191000"/>
            <a:ext cx="304800" cy="787664"/>
          </a:xfrm>
          <a:prstGeom prst="rect">
            <a:avLst/>
          </a:prstGeom>
          <a:solidFill>
            <a:schemeClr val="accent6"/>
          </a:solidFill>
          <a:ln w="9525">
            <a:solidFill>
              <a:schemeClr val="accent6"/>
            </a:solidFill>
            <a:miter lim="800000"/>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03" name="Line 15">
            <a:extLst>
              <a:ext uri="{FF2B5EF4-FFF2-40B4-BE49-F238E27FC236}">
                <a16:creationId xmlns:a16="http://schemas.microsoft.com/office/drawing/2014/main" id="{0D6B3982-EB17-410F-BAD8-B93CFAA64931}"/>
              </a:ext>
            </a:extLst>
          </p:cNvPr>
          <p:cNvSpPr>
            <a:spLocks noChangeShapeType="1"/>
          </p:cNvSpPr>
          <p:nvPr/>
        </p:nvSpPr>
        <p:spPr bwMode="auto">
          <a:xfrm>
            <a:off x="2438400" y="4038600"/>
            <a:ext cx="0" cy="304800"/>
          </a:xfrm>
          <a:prstGeom prst="line">
            <a:avLst/>
          </a:prstGeom>
          <a:noFill/>
          <a:ln w="76200">
            <a:solidFill>
              <a:schemeClr val="accent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4" name="Line 16">
            <a:extLst>
              <a:ext uri="{FF2B5EF4-FFF2-40B4-BE49-F238E27FC236}">
                <a16:creationId xmlns:a16="http://schemas.microsoft.com/office/drawing/2014/main" id="{8C7FA9BE-E2E7-4DA7-875F-6E3F4EF78E2E}"/>
              </a:ext>
            </a:extLst>
          </p:cNvPr>
          <p:cNvSpPr>
            <a:spLocks noChangeShapeType="1"/>
          </p:cNvSpPr>
          <p:nvPr/>
        </p:nvSpPr>
        <p:spPr bwMode="auto">
          <a:xfrm>
            <a:off x="2438400" y="4114800"/>
            <a:ext cx="0" cy="685800"/>
          </a:xfrm>
          <a:prstGeom prst="line">
            <a:avLst/>
          </a:prstGeom>
          <a:noFill/>
          <a:ln w="76200">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5" name="Line 17">
            <a:extLst>
              <a:ext uri="{FF2B5EF4-FFF2-40B4-BE49-F238E27FC236}">
                <a16:creationId xmlns:a16="http://schemas.microsoft.com/office/drawing/2014/main" id="{82898189-AD5C-4E57-92E9-28BB3DAE044A}"/>
              </a:ext>
            </a:extLst>
          </p:cNvPr>
          <p:cNvSpPr>
            <a:spLocks noChangeShapeType="1"/>
          </p:cNvSpPr>
          <p:nvPr/>
        </p:nvSpPr>
        <p:spPr bwMode="auto">
          <a:xfrm>
            <a:off x="2895600" y="4038600"/>
            <a:ext cx="0" cy="304800"/>
          </a:xfrm>
          <a:prstGeom prst="line">
            <a:avLst/>
          </a:prstGeom>
          <a:noFill/>
          <a:ln w="76200">
            <a:solidFill>
              <a:schemeClr val="accent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6" name="Line 18">
            <a:extLst>
              <a:ext uri="{FF2B5EF4-FFF2-40B4-BE49-F238E27FC236}">
                <a16:creationId xmlns:a16="http://schemas.microsoft.com/office/drawing/2014/main" id="{CE98F578-4C8E-4122-9781-D4410A486195}"/>
              </a:ext>
            </a:extLst>
          </p:cNvPr>
          <p:cNvSpPr>
            <a:spLocks noChangeShapeType="1"/>
          </p:cNvSpPr>
          <p:nvPr/>
        </p:nvSpPr>
        <p:spPr bwMode="auto">
          <a:xfrm>
            <a:off x="2895600" y="4114800"/>
            <a:ext cx="0" cy="762000"/>
          </a:xfrm>
          <a:prstGeom prst="line">
            <a:avLst/>
          </a:prstGeom>
          <a:noFill/>
          <a:ln w="76200">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7" name="Line 19">
            <a:extLst>
              <a:ext uri="{FF2B5EF4-FFF2-40B4-BE49-F238E27FC236}">
                <a16:creationId xmlns:a16="http://schemas.microsoft.com/office/drawing/2014/main" id="{29B5F545-3301-42B5-A4D4-445EAEE83816}"/>
              </a:ext>
            </a:extLst>
          </p:cNvPr>
          <p:cNvSpPr>
            <a:spLocks noChangeShapeType="1"/>
          </p:cNvSpPr>
          <p:nvPr/>
        </p:nvSpPr>
        <p:spPr bwMode="auto">
          <a:xfrm>
            <a:off x="3352800" y="4038600"/>
            <a:ext cx="0" cy="304800"/>
          </a:xfrm>
          <a:prstGeom prst="line">
            <a:avLst/>
          </a:prstGeom>
          <a:noFill/>
          <a:ln w="76200">
            <a:solidFill>
              <a:schemeClr val="accent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8" name="Line 20">
            <a:extLst>
              <a:ext uri="{FF2B5EF4-FFF2-40B4-BE49-F238E27FC236}">
                <a16:creationId xmlns:a16="http://schemas.microsoft.com/office/drawing/2014/main" id="{497B89F0-7DA3-47ED-8AC7-02D03F640C96}"/>
              </a:ext>
            </a:extLst>
          </p:cNvPr>
          <p:cNvSpPr>
            <a:spLocks noChangeShapeType="1"/>
          </p:cNvSpPr>
          <p:nvPr/>
        </p:nvSpPr>
        <p:spPr bwMode="auto">
          <a:xfrm>
            <a:off x="3352800" y="4114800"/>
            <a:ext cx="0" cy="838200"/>
          </a:xfrm>
          <a:prstGeom prst="line">
            <a:avLst/>
          </a:prstGeom>
          <a:noFill/>
          <a:ln w="76200">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09" name="Line 21">
            <a:extLst>
              <a:ext uri="{FF2B5EF4-FFF2-40B4-BE49-F238E27FC236}">
                <a16:creationId xmlns:a16="http://schemas.microsoft.com/office/drawing/2014/main" id="{AA70B9F2-7D91-496D-A324-0FE9EC86BB02}"/>
              </a:ext>
            </a:extLst>
          </p:cNvPr>
          <p:cNvSpPr>
            <a:spLocks noChangeShapeType="1"/>
          </p:cNvSpPr>
          <p:nvPr/>
        </p:nvSpPr>
        <p:spPr bwMode="auto">
          <a:xfrm>
            <a:off x="3810000" y="4038600"/>
            <a:ext cx="0" cy="304800"/>
          </a:xfrm>
          <a:prstGeom prst="line">
            <a:avLst/>
          </a:prstGeom>
          <a:noFill/>
          <a:ln w="76200">
            <a:solidFill>
              <a:schemeClr val="accent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10" name="Line 22">
            <a:extLst>
              <a:ext uri="{FF2B5EF4-FFF2-40B4-BE49-F238E27FC236}">
                <a16:creationId xmlns:a16="http://schemas.microsoft.com/office/drawing/2014/main" id="{EE549E4A-F3D9-486B-85EB-9BCD65BD9F44}"/>
              </a:ext>
            </a:extLst>
          </p:cNvPr>
          <p:cNvSpPr>
            <a:spLocks noChangeShapeType="1"/>
          </p:cNvSpPr>
          <p:nvPr/>
        </p:nvSpPr>
        <p:spPr bwMode="auto">
          <a:xfrm>
            <a:off x="3810000" y="4114800"/>
            <a:ext cx="0" cy="914400"/>
          </a:xfrm>
          <a:prstGeom prst="line">
            <a:avLst/>
          </a:prstGeom>
          <a:noFill/>
          <a:ln w="76200">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11" name="Line 23">
            <a:extLst>
              <a:ext uri="{FF2B5EF4-FFF2-40B4-BE49-F238E27FC236}">
                <a16:creationId xmlns:a16="http://schemas.microsoft.com/office/drawing/2014/main" id="{AC3A748C-10C6-44A6-A862-03796F03DE48}"/>
              </a:ext>
            </a:extLst>
          </p:cNvPr>
          <p:cNvSpPr>
            <a:spLocks noChangeShapeType="1"/>
          </p:cNvSpPr>
          <p:nvPr/>
        </p:nvSpPr>
        <p:spPr bwMode="auto">
          <a:xfrm>
            <a:off x="8686800" y="5486400"/>
            <a:ext cx="609600" cy="152400"/>
          </a:xfrm>
          <a:prstGeom prst="line">
            <a:avLst/>
          </a:prstGeom>
          <a:noFill/>
          <a:ln w="127000">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1"/>
          </a:p>
        </p:txBody>
      </p:sp>
      <p:sp>
        <p:nvSpPr>
          <p:cNvPr id="37912" name="Text Box 24">
            <a:extLst>
              <a:ext uri="{FF2B5EF4-FFF2-40B4-BE49-F238E27FC236}">
                <a16:creationId xmlns:a16="http://schemas.microsoft.com/office/drawing/2014/main" id="{516CB181-EF55-45CF-8ADF-D293A2DD089B}"/>
              </a:ext>
            </a:extLst>
          </p:cNvPr>
          <p:cNvSpPr txBox="1">
            <a:spLocks noChangeArrowheads="1"/>
          </p:cNvSpPr>
          <p:nvPr/>
        </p:nvSpPr>
        <p:spPr bwMode="auto">
          <a:xfrm>
            <a:off x="6717196" y="1823633"/>
            <a:ext cx="488308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spcBef>
                <a:spcPct val="20000"/>
              </a:spcBef>
              <a:buClr>
                <a:schemeClr val="tx2"/>
              </a:buClr>
              <a:buFont typeface="Wingdings" panose="05000000000000000000" pitchFamily="2" charset="2"/>
              <a:buChar char="§"/>
              <a:defRPr sz="2400">
                <a:solidFill>
                  <a:schemeClr val="tx1"/>
                </a:solidFill>
                <a:latin typeface="Verdana" panose="020B0604030504040204" pitchFamily="34" charset="0"/>
              </a:defRPr>
            </a:lvl1pPr>
            <a:lvl2pPr marL="914400" indent="-457200">
              <a:spcBef>
                <a:spcPct val="20000"/>
              </a:spcBef>
              <a:buClr>
                <a:schemeClr val="tx2"/>
              </a:buClr>
              <a:buFont typeface="Wingdings" panose="05000000000000000000" pitchFamily="2" charset="2"/>
              <a:buChar char="§"/>
              <a:defRPr>
                <a:solidFill>
                  <a:schemeClr val="tx1"/>
                </a:solidFill>
                <a:latin typeface="Verdana" panose="020B0604030504040204" pitchFamily="34" charset="0"/>
              </a:defRPr>
            </a:lvl2pPr>
            <a:lvl3pPr marL="1371600" indent="-457200">
              <a:spcBef>
                <a:spcPct val="20000"/>
              </a:spcBef>
              <a:buClr>
                <a:schemeClr val="tx2"/>
              </a:buClr>
              <a:buFont typeface="Wingdings" panose="05000000000000000000" pitchFamily="2" charset="2"/>
              <a:buChar char="§"/>
              <a:defRPr sz="1400">
                <a:solidFill>
                  <a:schemeClr val="tx1"/>
                </a:solidFill>
                <a:latin typeface="Verdana" panose="020B0604030504040204" pitchFamily="34" charset="0"/>
              </a:defRPr>
            </a:lvl3pPr>
            <a:lvl4pPr marL="1828800" indent="-457200">
              <a:spcBef>
                <a:spcPct val="20000"/>
              </a:spcBef>
              <a:buClr>
                <a:schemeClr val="tx2"/>
              </a:buClr>
              <a:buFont typeface="Wingdings" panose="05000000000000000000" pitchFamily="2" charset="2"/>
              <a:buChar char="§"/>
              <a:defRPr sz="1400">
                <a:solidFill>
                  <a:schemeClr val="tx1"/>
                </a:solidFill>
                <a:latin typeface="Verdana" panose="020B0604030504040204" pitchFamily="34" charset="0"/>
              </a:defRPr>
            </a:lvl4pPr>
            <a:lvl5pPr marL="2286000" indent="-457200">
              <a:spcBef>
                <a:spcPct val="20000"/>
              </a:spcBef>
              <a:buClr>
                <a:schemeClr val="tx2"/>
              </a:buClr>
              <a:buFont typeface="Wingdings" panose="05000000000000000000" pitchFamily="2" charset="2"/>
              <a:buChar char="§"/>
              <a:defRPr sz="1400">
                <a:solidFill>
                  <a:schemeClr val="tx1"/>
                </a:solidFill>
                <a:latin typeface="Verdana" panose="020B0604030504040204" pitchFamily="34" charset="0"/>
              </a:defRPr>
            </a:lvl5pPr>
            <a:lvl6pPr marL="2743200" indent="-457200" eaLnBrk="0" fontAlgn="base" hangingPunct="0">
              <a:spcBef>
                <a:spcPct val="20000"/>
              </a:spcBef>
              <a:spcAft>
                <a:spcPct val="0"/>
              </a:spcAft>
              <a:buClr>
                <a:schemeClr val="tx2"/>
              </a:buClr>
              <a:buFont typeface="Wingdings" panose="05000000000000000000" pitchFamily="2" charset="2"/>
              <a:buChar char="§"/>
              <a:defRPr sz="1400">
                <a:solidFill>
                  <a:schemeClr val="tx1"/>
                </a:solidFill>
                <a:latin typeface="Verdana" panose="020B0604030504040204" pitchFamily="34" charset="0"/>
              </a:defRPr>
            </a:lvl6pPr>
            <a:lvl7pPr marL="3200400" indent="-457200" eaLnBrk="0" fontAlgn="base" hangingPunct="0">
              <a:spcBef>
                <a:spcPct val="20000"/>
              </a:spcBef>
              <a:spcAft>
                <a:spcPct val="0"/>
              </a:spcAft>
              <a:buClr>
                <a:schemeClr val="tx2"/>
              </a:buClr>
              <a:buFont typeface="Wingdings" panose="05000000000000000000" pitchFamily="2" charset="2"/>
              <a:buChar char="§"/>
              <a:defRPr sz="1400">
                <a:solidFill>
                  <a:schemeClr val="tx1"/>
                </a:solidFill>
                <a:latin typeface="Verdana" panose="020B0604030504040204" pitchFamily="34" charset="0"/>
              </a:defRPr>
            </a:lvl7pPr>
            <a:lvl8pPr marL="3657600" indent="-457200" eaLnBrk="0" fontAlgn="base" hangingPunct="0">
              <a:spcBef>
                <a:spcPct val="20000"/>
              </a:spcBef>
              <a:spcAft>
                <a:spcPct val="0"/>
              </a:spcAft>
              <a:buClr>
                <a:schemeClr val="tx2"/>
              </a:buClr>
              <a:buFont typeface="Wingdings" panose="05000000000000000000" pitchFamily="2" charset="2"/>
              <a:buChar char="§"/>
              <a:defRPr sz="1400">
                <a:solidFill>
                  <a:schemeClr val="tx1"/>
                </a:solidFill>
                <a:latin typeface="Verdana" panose="020B0604030504040204" pitchFamily="34" charset="0"/>
              </a:defRPr>
            </a:lvl8pPr>
            <a:lvl9pPr marL="4114800" indent="-457200" eaLnBrk="0" fontAlgn="base" hangingPunct="0">
              <a:spcBef>
                <a:spcPct val="20000"/>
              </a:spcBef>
              <a:spcAft>
                <a:spcPct val="0"/>
              </a:spcAft>
              <a:buClr>
                <a:schemeClr val="tx2"/>
              </a:buClr>
              <a:buFont typeface="Wingdings" panose="05000000000000000000" pitchFamily="2" charset="2"/>
              <a:buChar char="§"/>
              <a:defRPr sz="1400">
                <a:solidFill>
                  <a:schemeClr val="tx1"/>
                </a:solidFill>
                <a:latin typeface="Verdana" panose="020B0604030504040204" pitchFamily="34" charset="0"/>
              </a:defRPr>
            </a:lvl9pPr>
          </a:lstStyle>
          <a:p>
            <a:pPr marL="0" indent="0">
              <a:spcBef>
                <a:spcPct val="0"/>
              </a:spcBef>
              <a:buClrTx/>
              <a:buNone/>
            </a:pPr>
            <a:r>
              <a:rPr lang="nl-BE" altLang="nl-BE" sz="1600">
                <a:latin typeface="+mn-lt"/>
                <a:ea typeface="Verdana" panose="020B0604030504040204" pitchFamily="34" charset="0"/>
                <a:cs typeface="Verdana" panose="020B0604030504040204" pitchFamily="34" charset="0"/>
              </a:rPr>
              <a:t>Nadelen gemengd stelsel</a:t>
            </a:r>
          </a:p>
          <a:p>
            <a:pPr marL="342900" indent="-342900">
              <a:spcBef>
                <a:spcPct val="0"/>
              </a:spcBef>
              <a:buClrTx/>
              <a:buFont typeface="+mj-lt"/>
              <a:buAutoNum type="arabicPeriod"/>
            </a:pPr>
            <a:r>
              <a:rPr lang="nl-BE" altLang="nl-BE" sz="1600">
                <a:latin typeface="+mn-lt"/>
                <a:ea typeface="Verdana" panose="020B0604030504040204" pitchFamily="34" charset="0"/>
                <a:cs typeface="Verdana" panose="020B0604030504040204" pitchFamily="34" charset="0"/>
              </a:rPr>
              <a:t>Kleine hoeveelheid afvalwater vervuilt gigantische hoeveelheid proper hemelwater</a:t>
            </a:r>
          </a:p>
          <a:p>
            <a:pPr marL="342900" indent="-342900">
              <a:spcBef>
                <a:spcPct val="0"/>
              </a:spcBef>
              <a:buClrTx/>
              <a:buFont typeface="+mj-lt"/>
              <a:buAutoNum type="arabicPeriod"/>
            </a:pPr>
            <a:r>
              <a:rPr lang="nl-BE" altLang="nl-BE" sz="1600">
                <a:latin typeface="+mn-lt"/>
                <a:ea typeface="Verdana" panose="020B0604030504040204" pitchFamily="34" charset="0"/>
                <a:cs typeface="Verdana" panose="020B0604030504040204" pitchFamily="34" charset="0"/>
              </a:rPr>
              <a:t>Verdroging</a:t>
            </a:r>
          </a:p>
          <a:p>
            <a:pPr marL="342900" indent="-342900">
              <a:spcBef>
                <a:spcPct val="0"/>
              </a:spcBef>
              <a:buClrTx/>
              <a:buFont typeface="+mj-lt"/>
              <a:buAutoNum type="arabicPeriod"/>
            </a:pPr>
            <a:r>
              <a:rPr lang="nl-BE" altLang="nl-BE" sz="1600">
                <a:latin typeface="+mn-lt"/>
                <a:ea typeface="Verdana" panose="020B0604030504040204" pitchFamily="34" charset="0"/>
                <a:cs typeface="Verdana" panose="020B0604030504040204" pitchFamily="34" charset="0"/>
              </a:rPr>
              <a:t>Overstorten blijven voor vervuiling zorgen</a:t>
            </a:r>
          </a:p>
          <a:p>
            <a:pPr marL="342900" indent="-342900">
              <a:spcBef>
                <a:spcPct val="0"/>
              </a:spcBef>
              <a:buClrTx/>
              <a:buFont typeface="+mj-lt"/>
              <a:buAutoNum type="arabicPeriod"/>
            </a:pPr>
            <a:r>
              <a:rPr lang="nl-BE" altLang="nl-BE" sz="1600">
                <a:latin typeface="+mn-lt"/>
                <a:ea typeface="Verdana" panose="020B0604030504040204" pitchFamily="34" charset="0"/>
                <a:cs typeface="Verdana" panose="020B0604030504040204" pitchFamily="34" charset="0"/>
              </a:rPr>
              <a:t>Rendement van de zuivering is te laag</a:t>
            </a:r>
            <a:endParaRPr lang="nl-NL" altLang="nl-BE" sz="1600" strike="sngStrike">
              <a:highlight>
                <a:srgbClr val="FFFF00"/>
              </a:highlight>
              <a:latin typeface="+mn-lt"/>
              <a:ea typeface="Verdana" panose="020B0604030504040204" pitchFamily="34" charset="0"/>
              <a:cs typeface="Verdana" panose="020B0604030504040204" pitchFamily="34" charset="0"/>
            </a:endParaRPr>
          </a:p>
        </p:txBody>
      </p:sp>
      <p:sp>
        <p:nvSpPr>
          <p:cNvPr id="37914" name="Text Box 26">
            <a:extLst>
              <a:ext uri="{FF2B5EF4-FFF2-40B4-BE49-F238E27FC236}">
                <a16:creationId xmlns:a16="http://schemas.microsoft.com/office/drawing/2014/main" id="{AB06FD24-047B-4889-BDBB-4C7286036312}"/>
              </a:ext>
            </a:extLst>
          </p:cNvPr>
          <p:cNvSpPr txBox="1">
            <a:spLocks noChangeArrowheads="1"/>
          </p:cNvSpPr>
          <p:nvPr/>
        </p:nvSpPr>
        <p:spPr bwMode="auto">
          <a:xfrm>
            <a:off x="6400800" y="4114800"/>
            <a:ext cx="11721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r>
              <a:rPr lang="nl-BE" altLang="nl-BE" sz="1800" b="1">
                <a:latin typeface="+mn-lt"/>
              </a:rPr>
              <a:t>waterloop</a:t>
            </a:r>
            <a:endParaRPr lang="nl-NL" altLang="nl-BE" sz="1800" b="1">
              <a:latin typeface="+mn-lt"/>
            </a:endParaRPr>
          </a:p>
        </p:txBody>
      </p:sp>
      <p:sp>
        <p:nvSpPr>
          <p:cNvPr id="37915" name="Text Box 27">
            <a:extLst>
              <a:ext uri="{FF2B5EF4-FFF2-40B4-BE49-F238E27FC236}">
                <a16:creationId xmlns:a16="http://schemas.microsoft.com/office/drawing/2014/main" id="{9E5DDB51-B74C-4C98-96A8-BEF7B8AAA9BE}"/>
              </a:ext>
            </a:extLst>
          </p:cNvPr>
          <p:cNvSpPr txBox="1">
            <a:spLocks noChangeArrowheads="1"/>
          </p:cNvSpPr>
          <p:nvPr/>
        </p:nvSpPr>
        <p:spPr bwMode="auto">
          <a:xfrm>
            <a:off x="8991600" y="4876800"/>
            <a:ext cx="11721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r>
              <a:rPr lang="nl-BE" altLang="nl-BE" sz="1800" b="1">
                <a:latin typeface="+mn-lt"/>
              </a:rPr>
              <a:t>waterloop</a:t>
            </a:r>
            <a:endParaRPr lang="nl-NL" altLang="nl-BE" sz="1800" b="1">
              <a:latin typeface="+mn-lt"/>
            </a:endParaRPr>
          </a:p>
        </p:txBody>
      </p:sp>
      <p:sp>
        <p:nvSpPr>
          <p:cNvPr id="37916" name="Rectangle 28">
            <a:extLst>
              <a:ext uri="{FF2B5EF4-FFF2-40B4-BE49-F238E27FC236}">
                <a16:creationId xmlns:a16="http://schemas.microsoft.com/office/drawing/2014/main" id="{4ED53902-69A2-4060-A21E-7D549E94A9A6}"/>
              </a:ext>
            </a:extLst>
          </p:cNvPr>
          <p:cNvSpPr>
            <a:spLocks noChangeArrowheads="1"/>
          </p:cNvSpPr>
          <p:nvPr/>
        </p:nvSpPr>
        <p:spPr bwMode="auto">
          <a:xfrm>
            <a:off x="5791200" y="3810000"/>
            <a:ext cx="304800" cy="1600200"/>
          </a:xfrm>
          <a:prstGeom prst="rect">
            <a:avLst/>
          </a:prstGeom>
          <a:solidFill>
            <a:schemeClr val="accent6"/>
          </a:solidFill>
          <a:ln w="9525">
            <a:solidFill>
              <a:schemeClr val="accent6"/>
            </a:solidFill>
            <a:miter lim="800000"/>
            <a:headEnd/>
            <a:tailEnd/>
          </a:ln>
          <a:effec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17" name="Rectangle 29">
            <a:extLst>
              <a:ext uri="{FF2B5EF4-FFF2-40B4-BE49-F238E27FC236}">
                <a16:creationId xmlns:a16="http://schemas.microsoft.com/office/drawing/2014/main" id="{D175A7F4-A791-4689-B929-52A8D814C7DD}"/>
              </a:ext>
            </a:extLst>
          </p:cNvPr>
          <p:cNvSpPr>
            <a:spLocks noChangeArrowheads="1"/>
          </p:cNvSpPr>
          <p:nvPr/>
        </p:nvSpPr>
        <p:spPr bwMode="auto">
          <a:xfrm>
            <a:off x="5791200" y="3810000"/>
            <a:ext cx="30480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sp>
        <p:nvSpPr>
          <p:cNvPr id="37918" name="AutoShape 30">
            <a:extLst>
              <a:ext uri="{FF2B5EF4-FFF2-40B4-BE49-F238E27FC236}">
                <a16:creationId xmlns:a16="http://schemas.microsoft.com/office/drawing/2014/main" id="{2CA87EE9-FBE4-40A0-B43B-1036A7236051}"/>
              </a:ext>
            </a:extLst>
          </p:cNvPr>
          <p:cNvSpPr>
            <a:spLocks noChangeArrowheads="1"/>
          </p:cNvSpPr>
          <p:nvPr/>
        </p:nvSpPr>
        <p:spPr bwMode="auto">
          <a:xfrm>
            <a:off x="5943600" y="3505200"/>
            <a:ext cx="609600" cy="38100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799"/>
                </a:lnTo>
                <a:cubicBezTo>
                  <a:pt x="0" y="4835"/>
                  <a:pt x="4835" y="0"/>
                  <a:pt x="10800" y="0"/>
                </a:cubicBezTo>
                <a:cubicBezTo>
                  <a:pt x="16764" y="0"/>
                  <a:pt x="21600" y="4835"/>
                  <a:pt x="21600" y="10800"/>
                </a:cubicBezTo>
                <a:lnTo>
                  <a:pt x="24300" y="10800"/>
                </a:lnTo>
                <a:lnTo>
                  <a:pt x="18900" y="16200"/>
                </a:lnTo>
                <a:lnTo>
                  <a:pt x="13500" y="10800"/>
                </a:lnTo>
                <a:lnTo>
                  <a:pt x="16200" y="10800"/>
                </a:ln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1"/>
          </a:p>
        </p:txBody>
      </p:sp>
      <p:sp>
        <p:nvSpPr>
          <p:cNvPr id="37924" name="Rectangle 36">
            <a:extLst>
              <a:ext uri="{FF2B5EF4-FFF2-40B4-BE49-F238E27FC236}">
                <a16:creationId xmlns:a16="http://schemas.microsoft.com/office/drawing/2014/main" id="{0FC55C29-9278-412E-A531-1E0B827EC5A1}"/>
              </a:ext>
            </a:extLst>
          </p:cNvPr>
          <p:cNvSpPr>
            <a:spLocks noChangeArrowheads="1"/>
          </p:cNvSpPr>
          <p:nvPr/>
        </p:nvSpPr>
        <p:spPr bwMode="auto">
          <a:xfrm>
            <a:off x="6096000" y="4038600"/>
            <a:ext cx="533400" cy="76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Verdana" panose="020B0604030504040204" pitchFamily="34" charset="0"/>
              </a:defRPr>
            </a:lvl1pPr>
            <a:lvl2pPr marL="742950" indent="-285750">
              <a:defRPr sz="2000">
                <a:solidFill>
                  <a:schemeClr val="tx1"/>
                </a:solidFill>
                <a:latin typeface="Verdana" panose="020B0604030504040204" pitchFamily="34" charset="0"/>
              </a:defRPr>
            </a:lvl2pPr>
            <a:lvl3pPr marL="1143000" indent="-228600">
              <a:defRPr sz="2000">
                <a:solidFill>
                  <a:schemeClr val="tx1"/>
                </a:solidFill>
                <a:latin typeface="Verdana" panose="020B0604030504040204" pitchFamily="34" charset="0"/>
              </a:defRPr>
            </a:lvl3pPr>
            <a:lvl4pPr marL="1600200" indent="-228600">
              <a:defRPr sz="2000">
                <a:solidFill>
                  <a:schemeClr val="tx1"/>
                </a:solidFill>
                <a:latin typeface="Verdana" panose="020B0604030504040204" pitchFamily="34" charset="0"/>
              </a:defRPr>
            </a:lvl4pPr>
            <a:lvl5pPr marL="2057400" indent="-228600">
              <a:defRPr sz="2000">
                <a:solidFill>
                  <a:schemeClr val="tx1"/>
                </a:solidFill>
                <a:latin typeface="Verdana" panose="020B0604030504040204" pitchFamily="34" charset="0"/>
              </a:defRPr>
            </a:lvl5pPr>
            <a:lvl6pPr marL="2514600" indent="-228600" eaLnBrk="0" fontAlgn="base" hangingPunct="0">
              <a:spcBef>
                <a:spcPct val="0"/>
              </a:spcBef>
              <a:spcAft>
                <a:spcPct val="0"/>
              </a:spcAft>
              <a:defRPr sz="2000">
                <a:solidFill>
                  <a:schemeClr val="tx1"/>
                </a:solidFill>
                <a:latin typeface="Verdana" panose="020B0604030504040204" pitchFamily="34" charset="0"/>
              </a:defRPr>
            </a:lvl6pPr>
            <a:lvl7pPr marL="2971800" indent="-228600" eaLnBrk="0" fontAlgn="base" hangingPunct="0">
              <a:spcBef>
                <a:spcPct val="0"/>
              </a:spcBef>
              <a:spcAft>
                <a:spcPct val="0"/>
              </a:spcAft>
              <a:defRPr sz="2000">
                <a:solidFill>
                  <a:schemeClr val="tx1"/>
                </a:solidFill>
                <a:latin typeface="Verdana" panose="020B0604030504040204" pitchFamily="34" charset="0"/>
              </a:defRPr>
            </a:lvl7pPr>
            <a:lvl8pPr marL="3429000" indent="-228600" eaLnBrk="0" fontAlgn="base" hangingPunct="0">
              <a:spcBef>
                <a:spcPct val="0"/>
              </a:spcBef>
              <a:spcAft>
                <a:spcPct val="0"/>
              </a:spcAft>
              <a:defRPr sz="2000">
                <a:solidFill>
                  <a:schemeClr val="tx1"/>
                </a:solidFill>
                <a:latin typeface="Verdana" panose="020B0604030504040204" pitchFamily="34" charset="0"/>
              </a:defRPr>
            </a:lvl8pPr>
            <a:lvl9pPr marL="3886200" indent="-228600" eaLnBrk="0" fontAlgn="base" hangingPunct="0">
              <a:spcBef>
                <a:spcPct val="0"/>
              </a:spcBef>
              <a:spcAft>
                <a:spcPct val="0"/>
              </a:spcAft>
              <a:defRPr sz="2000">
                <a:solidFill>
                  <a:schemeClr val="tx1"/>
                </a:solidFill>
                <a:latin typeface="Verdana" panose="020B0604030504040204" pitchFamily="34" charset="0"/>
              </a:defRPr>
            </a:lvl9pPr>
          </a:lstStyle>
          <a:p>
            <a:endParaRPr lang="nl-BE" altLang="nl-BE"/>
          </a:p>
        </p:txBody>
      </p:sp>
      <p:pic>
        <p:nvPicPr>
          <p:cNvPr id="8" name="Afbeelding 7">
            <a:extLst>
              <a:ext uri="{FF2B5EF4-FFF2-40B4-BE49-F238E27FC236}">
                <a16:creationId xmlns:a16="http://schemas.microsoft.com/office/drawing/2014/main" id="{CF2CC48C-A6E9-AE40-B245-4B5C3521A17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649701"/>
            <a:ext cx="5779603" cy="2395150"/>
          </a:xfrm>
          <a:prstGeom prst="rect">
            <a:avLst/>
          </a:prstGeom>
        </p:spPr>
      </p:pic>
      <p:sp>
        <p:nvSpPr>
          <p:cNvPr id="2" name="Tijdelijke aanduiding voor datum 1">
            <a:extLst>
              <a:ext uri="{FF2B5EF4-FFF2-40B4-BE49-F238E27FC236}">
                <a16:creationId xmlns:a16="http://schemas.microsoft.com/office/drawing/2014/main" id="{58DC4460-31D5-4A47-9CFA-C25982237E5F}"/>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BC86128A-4D8D-4205-80B4-501F57C6FC2C}"/>
              </a:ext>
            </a:extLst>
          </p:cNvPr>
          <p:cNvSpPr>
            <a:spLocks noGrp="1"/>
          </p:cNvSpPr>
          <p:nvPr>
            <p:ph type="ftr" sz="quarter" idx="11"/>
          </p:nvPr>
        </p:nvSpPr>
        <p:spPr/>
        <p:txBody>
          <a:bodyPr/>
          <a:lstStyle/>
          <a:p>
            <a:r>
              <a:rPr lang="en-GB"/>
              <a:t>Infovergadering afkoppeling riolering</a:t>
            </a:r>
          </a:p>
        </p:txBody>
      </p:sp>
    </p:spTree>
    <p:extLst>
      <p:ext uri="{BB962C8B-B14F-4D97-AF65-F5344CB8AC3E}">
        <p14:creationId xmlns:p14="http://schemas.microsoft.com/office/powerpoint/2010/main" val="25083898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hoek 22">
            <a:extLst>
              <a:ext uri="{FF2B5EF4-FFF2-40B4-BE49-F238E27FC236}">
                <a16:creationId xmlns:a16="http://schemas.microsoft.com/office/drawing/2014/main" id="{8AD42030-44E0-B047-B224-11715455BA54}"/>
              </a:ext>
            </a:extLst>
          </p:cNvPr>
          <p:cNvSpPr/>
          <p:nvPr/>
        </p:nvSpPr>
        <p:spPr>
          <a:xfrm>
            <a:off x="5771068" y="4307136"/>
            <a:ext cx="83199" cy="62818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sz="1600" err="1"/>
          </a:p>
        </p:txBody>
      </p:sp>
      <p:sp>
        <p:nvSpPr>
          <p:cNvPr id="21" name="Rechthoek 20">
            <a:extLst>
              <a:ext uri="{FF2B5EF4-FFF2-40B4-BE49-F238E27FC236}">
                <a16:creationId xmlns:a16="http://schemas.microsoft.com/office/drawing/2014/main" id="{C6C7C99D-85B6-654A-B2C9-480B3C69E9FD}"/>
              </a:ext>
            </a:extLst>
          </p:cNvPr>
          <p:cNvSpPr/>
          <p:nvPr/>
        </p:nvSpPr>
        <p:spPr>
          <a:xfrm>
            <a:off x="2981569" y="3269734"/>
            <a:ext cx="83199" cy="62818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sz="1600" err="1"/>
          </a:p>
        </p:txBody>
      </p:sp>
      <p:sp>
        <p:nvSpPr>
          <p:cNvPr id="4" name="Tijdelijke aanduiding voor voettekst 3">
            <a:extLst>
              <a:ext uri="{FF2B5EF4-FFF2-40B4-BE49-F238E27FC236}">
                <a16:creationId xmlns:a16="http://schemas.microsoft.com/office/drawing/2014/main" id="{71282A02-7319-F94D-88A0-8C1AC308C124}"/>
              </a:ext>
            </a:extLst>
          </p:cNvPr>
          <p:cNvSpPr>
            <a:spLocks noGrp="1"/>
          </p:cNvSpPr>
          <p:nvPr>
            <p:ph type="ftr" sz="quarter" idx="11"/>
          </p:nvPr>
        </p:nvSpPr>
        <p:spPr/>
        <p:txBody>
          <a:bodyPr/>
          <a:lstStyle/>
          <a:p>
            <a:r>
              <a:rPr lang="en-GB"/>
              <a:t>Infovergadering afkoppeling riolering</a:t>
            </a:r>
          </a:p>
        </p:txBody>
      </p:sp>
      <p:sp>
        <p:nvSpPr>
          <p:cNvPr id="13" name="Titel 1">
            <a:extLst>
              <a:ext uri="{FF2B5EF4-FFF2-40B4-BE49-F238E27FC236}">
                <a16:creationId xmlns:a16="http://schemas.microsoft.com/office/drawing/2014/main" id="{51817478-C8E4-7D41-AF32-EDFA57539E0A}"/>
              </a:ext>
            </a:extLst>
          </p:cNvPr>
          <p:cNvSpPr>
            <a:spLocks noGrp="1"/>
          </p:cNvSpPr>
          <p:nvPr>
            <p:ph type="title"/>
          </p:nvPr>
        </p:nvSpPr>
        <p:spPr>
          <a:xfrm>
            <a:off x="838200" y="365125"/>
            <a:ext cx="10515600" cy="1325563"/>
          </a:xfrm>
        </p:spPr>
        <p:txBody>
          <a:bodyPr/>
          <a:lstStyle/>
          <a:p>
            <a:r>
              <a:rPr lang="nl-BE">
                <a:solidFill>
                  <a:schemeClr val="accent1"/>
                </a:solidFill>
              </a:rPr>
              <a:t>Wetgeving </a:t>
            </a:r>
            <a:r>
              <a:rPr lang="nl-BE">
                <a:solidFill>
                  <a:schemeClr val="accent2"/>
                </a:solidFill>
              </a:rPr>
              <a:t>voor woningbouw</a:t>
            </a:r>
          </a:p>
        </p:txBody>
      </p:sp>
      <p:sp>
        <p:nvSpPr>
          <p:cNvPr id="14" name="Tekstvak 13">
            <a:extLst>
              <a:ext uri="{FF2B5EF4-FFF2-40B4-BE49-F238E27FC236}">
                <a16:creationId xmlns:a16="http://schemas.microsoft.com/office/drawing/2014/main" id="{5DF117CA-F7C8-D245-830D-F71B9B48CB56}"/>
              </a:ext>
            </a:extLst>
          </p:cNvPr>
          <p:cNvSpPr txBox="1"/>
          <p:nvPr/>
        </p:nvSpPr>
        <p:spPr>
          <a:xfrm>
            <a:off x="1852566" y="2233310"/>
            <a:ext cx="2424404" cy="830997"/>
          </a:xfrm>
          <a:prstGeom prst="rect">
            <a:avLst/>
          </a:prstGeom>
          <a:noFill/>
        </p:spPr>
        <p:txBody>
          <a:bodyPr wrap="square" rtlCol="0">
            <a:spAutoFit/>
          </a:bodyPr>
          <a:lstStyle/>
          <a:p>
            <a:pPr algn="ctr"/>
            <a:r>
              <a:rPr lang="nl-BE" sz="1600"/>
              <a:t>Gewestelijke Stedenbouwkundige Verordening hemelwater</a:t>
            </a:r>
            <a:endParaRPr lang="nl-BE" sz="1600">
              <a:solidFill>
                <a:schemeClr val="tx1">
                  <a:lumMod val="75000"/>
                  <a:lumOff val="25000"/>
                </a:schemeClr>
              </a:solidFill>
            </a:endParaRPr>
          </a:p>
        </p:txBody>
      </p:sp>
      <p:graphicFrame>
        <p:nvGraphicFramePr>
          <p:cNvPr id="20" name="Diagram 19">
            <a:extLst>
              <a:ext uri="{FF2B5EF4-FFF2-40B4-BE49-F238E27FC236}">
                <a16:creationId xmlns:a16="http://schemas.microsoft.com/office/drawing/2014/main" id="{EB559485-2C07-2E4B-882F-C16FB6E50AA3}"/>
              </a:ext>
            </a:extLst>
          </p:cNvPr>
          <p:cNvGraphicFramePr/>
          <p:nvPr>
            <p:extLst>
              <p:ext uri="{D42A27DB-BD31-4B8C-83A1-F6EECF244321}">
                <p14:modId xmlns:p14="http://schemas.microsoft.com/office/powerpoint/2010/main" val="63346500"/>
              </p:ext>
            </p:extLst>
          </p:nvPr>
        </p:nvGraphicFramePr>
        <p:xfrm>
          <a:off x="1393937" y="3788072"/>
          <a:ext cx="10323472" cy="549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Groep 14">
            <a:extLst>
              <a:ext uri="{FF2B5EF4-FFF2-40B4-BE49-F238E27FC236}">
                <a16:creationId xmlns:a16="http://schemas.microsoft.com/office/drawing/2014/main" id="{B9427FFD-9685-0344-98B0-7932653E9DF6}"/>
              </a:ext>
            </a:extLst>
          </p:cNvPr>
          <p:cNvGrpSpPr/>
          <p:nvPr/>
        </p:nvGrpSpPr>
        <p:grpSpPr>
          <a:xfrm>
            <a:off x="474591" y="3481622"/>
            <a:ext cx="1139606" cy="1139606"/>
            <a:chOff x="838200" y="3892803"/>
            <a:chExt cx="850626" cy="850626"/>
          </a:xfrm>
        </p:grpSpPr>
        <p:sp>
          <p:nvSpPr>
            <p:cNvPr id="16" name="Ovaal 15">
              <a:extLst>
                <a:ext uri="{FF2B5EF4-FFF2-40B4-BE49-F238E27FC236}">
                  <a16:creationId xmlns:a16="http://schemas.microsoft.com/office/drawing/2014/main" id="{F957ABAF-52B2-5A43-B846-F9BD51FCCB99}"/>
                </a:ext>
              </a:extLst>
            </p:cNvPr>
            <p:cNvSpPr/>
            <p:nvPr/>
          </p:nvSpPr>
          <p:spPr>
            <a:xfrm>
              <a:off x="838200" y="3892803"/>
              <a:ext cx="850626" cy="850626"/>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sz="1600" err="1"/>
            </a:p>
          </p:txBody>
        </p:sp>
        <p:pic>
          <p:nvPicPr>
            <p:cNvPr id="17" name="Afbeelding 16">
              <a:extLst>
                <a:ext uri="{FF2B5EF4-FFF2-40B4-BE49-F238E27FC236}">
                  <a16:creationId xmlns:a16="http://schemas.microsoft.com/office/drawing/2014/main" id="{A01788C5-02A7-7040-B2E1-06573E014535}"/>
                </a:ext>
              </a:extLst>
            </p:cNvPr>
            <p:cNvPicPr>
              <a:picLocks noChangeAspect="1"/>
            </p:cNvPicPr>
            <p:nvPr/>
          </p:nvPicPr>
          <p:blipFill>
            <a:blip r:embed="rId7"/>
            <a:stretch>
              <a:fillRect/>
            </a:stretch>
          </p:blipFill>
          <p:spPr>
            <a:xfrm>
              <a:off x="1023713" y="4084806"/>
              <a:ext cx="445082" cy="440494"/>
            </a:xfrm>
            <a:prstGeom prst="rect">
              <a:avLst/>
            </a:prstGeom>
          </p:spPr>
        </p:pic>
      </p:grpSp>
      <p:sp>
        <p:nvSpPr>
          <p:cNvPr id="24" name="Tekstvak 23">
            <a:extLst>
              <a:ext uri="{FF2B5EF4-FFF2-40B4-BE49-F238E27FC236}">
                <a16:creationId xmlns:a16="http://schemas.microsoft.com/office/drawing/2014/main" id="{9F0ABAC1-20B4-FB49-8F18-72D7DC43DECB}"/>
              </a:ext>
            </a:extLst>
          </p:cNvPr>
          <p:cNvSpPr txBox="1"/>
          <p:nvPr/>
        </p:nvSpPr>
        <p:spPr>
          <a:xfrm>
            <a:off x="4595766" y="5034384"/>
            <a:ext cx="2424404" cy="338554"/>
          </a:xfrm>
          <a:prstGeom prst="rect">
            <a:avLst/>
          </a:prstGeom>
          <a:noFill/>
        </p:spPr>
        <p:txBody>
          <a:bodyPr wrap="square" rtlCol="0">
            <a:spAutoFit/>
          </a:bodyPr>
          <a:lstStyle/>
          <a:p>
            <a:pPr algn="ctr"/>
            <a:r>
              <a:rPr lang="nl-BE" sz="1600">
                <a:sym typeface="Wingdings" panose="05000000000000000000" pitchFamily="2" charset="2"/>
              </a:rPr>
              <a:t>Hemelwaterput</a:t>
            </a:r>
            <a:endParaRPr lang="nl-BE" sz="1600">
              <a:solidFill>
                <a:schemeClr val="tx1">
                  <a:lumMod val="75000"/>
                  <a:lumOff val="25000"/>
                </a:schemeClr>
              </a:solidFill>
            </a:endParaRPr>
          </a:p>
        </p:txBody>
      </p:sp>
      <p:sp>
        <p:nvSpPr>
          <p:cNvPr id="25" name="Rechthoek 24">
            <a:extLst>
              <a:ext uri="{FF2B5EF4-FFF2-40B4-BE49-F238E27FC236}">
                <a16:creationId xmlns:a16="http://schemas.microsoft.com/office/drawing/2014/main" id="{9225778F-E5A5-AC49-AB84-4F9990AE6888}"/>
              </a:ext>
            </a:extLst>
          </p:cNvPr>
          <p:cNvSpPr/>
          <p:nvPr/>
        </p:nvSpPr>
        <p:spPr>
          <a:xfrm>
            <a:off x="8132303" y="3269734"/>
            <a:ext cx="83199" cy="62818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sz="1600" err="1"/>
          </a:p>
        </p:txBody>
      </p:sp>
      <p:sp>
        <p:nvSpPr>
          <p:cNvPr id="26" name="Tekstvak 25">
            <a:extLst>
              <a:ext uri="{FF2B5EF4-FFF2-40B4-BE49-F238E27FC236}">
                <a16:creationId xmlns:a16="http://schemas.microsoft.com/office/drawing/2014/main" id="{48134B67-10EA-1245-A7E3-36FF3FC6EEFB}"/>
              </a:ext>
            </a:extLst>
          </p:cNvPr>
          <p:cNvSpPr txBox="1"/>
          <p:nvPr/>
        </p:nvSpPr>
        <p:spPr>
          <a:xfrm>
            <a:off x="6919101" y="2438737"/>
            <a:ext cx="2424404" cy="830997"/>
          </a:xfrm>
          <a:prstGeom prst="rect">
            <a:avLst/>
          </a:prstGeom>
          <a:noFill/>
        </p:spPr>
        <p:txBody>
          <a:bodyPr wrap="square" rtlCol="0">
            <a:spAutoFit/>
          </a:bodyPr>
          <a:lstStyle/>
          <a:p>
            <a:pPr algn="ctr"/>
            <a:r>
              <a:rPr lang="nl-BE" sz="1600">
                <a:sym typeface="Wingdings" panose="05000000000000000000" pitchFamily="2" charset="2"/>
              </a:rPr>
              <a:t>Hemelwaterput + Gescheiden stelsel + infiltratie</a:t>
            </a:r>
            <a:endParaRPr lang="nl-BE" sz="1600">
              <a:solidFill>
                <a:schemeClr val="tx1">
                  <a:lumMod val="75000"/>
                  <a:lumOff val="25000"/>
                </a:schemeClr>
              </a:solidFill>
            </a:endParaRPr>
          </a:p>
        </p:txBody>
      </p:sp>
      <p:sp>
        <p:nvSpPr>
          <p:cNvPr id="30" name="Rechthoek 29">
            <a:extLst>
              <a:ext uri="{FF2B5EF4-FFF2-40B4-BE49-F238E27FC236}">
                <a16:creationId xmlns:a16="http://schemas.microsoft.com/office/drawing/2014/main" id="{D1C66320-8404-1846-9E79-70435C1C882C}"/>
              </a:ext>
            </a:extLst>
          </p:cNvPr>
          <p:cNvSpPr/>
          <p:nvPr/>
        </p:nvSpPr>
        <p:spPr>
          <a:xfrm>
            <a:off x="10366217" y="4324892"/>
            <a:ext cx="83199" cy="62818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sz="1600" err="1"/>
          </a:p>
        </p:txBody>
      </p:sp>
      <p:sp>
        <p:nvSpPr>
          <p:cNvPr id="31" name="Tekstvak 30">
            <a:extLst>
              <a:ext uri="{FF2B5EF4-FFF2-40B4-BE49-F238E27FC236}">
                <a16:creationId xmlns:a16="http://schemas.microsoft.com/office/drawing/2014/main" id="{5466C65D-4737-5348-8C96-6DC9FDBC0312}"/>
              </a:ext>
            </a:extLst>
          </p:cNvPr>
          <p:cNvSpPr txBox="1"/>
          <p:nvPr/>
        </p:nvSpPr>
        <p:spPr>
          <a:xfrm>
            <a:off x="9190915" y="5034384"/>
            <a:ext cx="2424404" cy="830997"/>
          </a:xfrm>
          <a:prstGeom prst="rect">
            <a:avLst/>
          </a:prstGeom>
          <a:noFill/>
        </p:spPr>
        <p:txBody>
          <a:bodyPr wrap="square" rtlCol="0">
            <a:spAutoFit/>
          </a:bodyPr>
          <a:lstStyle/>
          <a:p>
            <a:pPr algn="ctr"/>
            <a:r>
              <a:rPr lang="nl-BE" sz="1600">
                <a:sym typeface="Wingdings" panose="05000000000000000000" pitchFamily="2" charset="2"/>
              </a:rPr>
              <a:t>Hemelwaterput + gescheiden stelsel + infiltratie (verstrenging)</a:t>
            </a:r>
            <a:endParaRPr lang="nl-BE" sz="1600">
              <a:solidFill>
                <a:schemeClr val="tx1">
                  <a:lumMod val="75000"/>
                  <a:lumOff val="25000"/>
                </a:schemeClr>
              </a:solidFill>
            </a:endParaRPr>
          </a:p>
        </p:txBody>
      </p:sp>
      <p:sp>
        <p:nvSpPr>
          <p:cNvPr id="2" name="Tijdelijke aanduiding voor datum 1">
            <a:extLst>
              <a:ext uri="{FF2B5EF4-FFF2-40B4-BE49-F238E27FC236}">
                <a16:creationId xmlns:a16="http://schemas.microsoft.com/office/drawing/2014/main" id="{B409081B-F039-482D-BFB5-3D5BD20D78A2}"/>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111767810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22" name="Rectangle 2"/>
          <p:cNvSpPr>
            <a:spLocks noGrp="1" noChangeArrowheads="1"/>
          </p:cNvSpPr>
          <p:nvPr>
            <p:ph type="title"/>
          </p:nvPr>
        </p:nvSpPr>
        <p:spPr/>
        <p:txBody>
          <a:bodyPr/>
          <a:lstStyle/>
          <a:p>
            <a:pPr eaLnBrk="1" hangingPunct="1">
              <a:defRPr/>
            </a:pPr>
            <a:r>
              <a:rPr lang="nl-BE"/>
              <a:t>Voorwaarden rioleringsproject</a:t>
            </a:r>
            <a:br>
              <a:rPr lang="nl-BE"/>
            </a:br>
            <a:r>
              <a:rPr lang="nl-BE">
                <a:solidFill>
                  <a:schemeClr val="accent2"/>
                </a:solidFill>
              </a:rPr>
              <a:t>als gevolg van de wetgeving</a:t>
            </a:r>
            <a:endParaRPr lang="nl-NL">
              <a:solidFill>
                <a:schemeClr val="accent2"/>
              </a:solidFill>
            </a:endParaRPr>
          </a:p>
        </p:txBody>
      </p:sp>
      <p:sp>
        <p:nvSpPr>
          <p:cNvPr id="6" name="Rectangle 3">
            <a:extLst>
              <a:ext uri="{FF2B5EF4-FFF2-40B4-BE49-F238E27FC236}">
                <a16:creationId xmlns:a16="http://schemas.microsoft.com/office/drawing/2014/main" id="{6590D6CB-B2B7-45CA-B293-389E07C4FA23}"/>
              </a:ext>
            </a:extLst>
          </p:cNvPr>
          <p:cNvSpPr>
            <a:spLocks noGrp="1" noChangeArrowheads="1"/>
          </p:cNvSpPr>
          <p:nvPr>
            <p:ph idx="1"/>
          </p:nvPr>
        </p:nvSpPr>
        <p:spPr>
          <a:xfrm>
            <a:off x="721822" y="1600333"/>
            <a:ext cx="6532993" cy="4441652"/>
          </a:xfrm>
        </p:spPr>
        <p:txBody>
          <a:bodyPr/>
          <a:lstStyle/>
          <a:p>
            <a:pPr marL="230188" lvl="1" indent="0" eaLnBrk="1" hangingPunct="1">
              <a:lnSpc>
                <a:spcPct val="150000"/>
              </a:lnSpc>
              <a:buNone/>
            </a:pPr>
            <a:r>
              <a:rPr lang="nl-BE" altLang="nl-BE" sz="2000"/>
              <a:t>Gescheiden riolering =</a:t>
            </a:r>
            <a:br>
              <a:rPr lang="nl-BE" altLang="nl-BE" sz="2000"/>
            </a:br>
            <a:r>
              <a:rPr lang="nl-BE" altLang="nl-BE" sz="2000"/>
              <a:t>aparte afvoer van vuilwater en regenwater</a:t>
            </a:r>
          </a:p>
          <a:p>
            <a:pPr lvl="2">
              <a:lnSpc>
                <a:spcPct val="150000"/>
              </a:lnSpc>
            </a:pPr>
            <a:r>
              <a:rPr lang="nl-BE" altLang="nl-BE" sz="2000"/>
              <a:t>vuilwater naar zuiveringsstation </a:t>
            </a:r>
          </a:p>
          <a:p>
            <a:pPr lvl="2">
              <a:lnSpc>
                <a:spcPct val="150000"/>
              </a:lnSpc>
            </a:pPr>
            <a:r>
              <a:rPr lang="nl-BE" altLang="nl-BE" sz="2000"/>
              <a:t>regenwater naar waterloop</a:t>
            </a:r>
          </a:p>
          <a:p>
            <a:pPr marL="230188" lvl="1" indent="0" eaLnBrk="1" hangingPunct="1">
              <a:lnSpc>
                <a:spcPct val="150000"/>
              </a:lnSpc>
              <a:buNone/>
            </a:pPr>
            <a:endParaRPr lang="nl-BE" altLang="nl-BE" sz="2000"/>
          </a:p>
          <a:p>
            <a:pPr marL="230188" lvl="1" indent="0" eaLnBrk="1" hangingPunct="1">
              <a:lnSpc>
                <a:spcPct val="150000"/>
              </a:lnSpc>
              <a:buNone/>
            </a:pPr>
            <a:r>
              <a:rPr lang="nl-BE" altLang="nl-BE" sz="2000"/>
              <a:t>Afkoppeling regenwater op openbaar</a:t>
            </a:r>
            <a:br>
              <a:rPr lang="nl-BE" altLang="nl-BE" sz="2000"/>
            </a:br>
            <a:r>
              <a:rPr lang="nl-BE" altLang="nl-BE" sz="2000"/>
              <a:t>en </a:t>
            </a:r>
            <a:r>
              <a:rPr lang="nl-BE" altLang="nl-BE" sz="2000" b="1" u="sng"/>
              <a:t>privédomein</a:t>
            </a:r>
            <a:r>
              <a:rPr lang="nl-BE" altLang="nl-BE" sz="2000"/>
              <a:t> </a:t>
            </a:r>
            <a:endParaRPr lang="nl-BE" altLang="nl-BE" sz="2800"/>
          </a:p>
        </p:txBody>
      </p:sp>
      <p:sp>
        <p:nvSpPr>
          <p:cNvPr id="2" name="Tijdelijke aanduiding voor datum 1">
            <a:extLst>
              <a:ext uri="{FF2B5EF4-FFF2-40B4-BE49-F238E27FC236}">
                <a16:creationId xmlns:a16="http://schemas.microsoft.com/office/drawing/2014/main" id="{85C69FBF-D0DE-3240-98CC-39E0D32BE6E0}"/>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D3244A05-0D24-794F-B7BC-E176C88369E1}"/>
              </a:ext>
            </a:extLst>
          </p:cNvPr>
          <p:cNvSpPr>
            <a:spLocks noGrp="1"/>
          </p:cNvSpPr>
          <p:nvPr>
            <p:ph type="ftr" sz="quarter" idx="11"/>
          </p:nvPr>
        </p:nvSpPr>
        <p:spPr/>
        <p:txBody>
          <a:bodyPr/>
          <a:lstStyle/>
          <a:p>
            <a:r>
              <a:rPr lang="en-GB"/>
              <a:t>Infovergadering afkoppeling riolering</a:t>
            </a:r>
          </a:p>
        </p:txBody>
      </p:sp>
      <p:pic>
        <p:nvPicPr>
          <p:cNvPr id="10" name="Tijdelijke aanduiding voor afbeelding 10">
            <a:extLst>
              <a:ext uri="{FF2B5EF4-FFF2-40B4-BE49-F238E27FC236}">
                <a16:creationId xmlns:a16="http://schemas.microsoft.com/office/drawing/2014/main" id="{13CB2FAF-1097-7144-8E84-66E5795494F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697668" y="0"/>
            <a:ext cx="4494332" cy="6866342"/>
          </a:xfrm>
          <a:prstGeom prst="rect">
            <a:avLst/>
          </a:prstGeom>
        </p:spPr>
      </p:pic>
    </p:spTree>
    <p:extLst>
      <p:ext uri="{BB962C8B-B14F-4D97-AF65-F5344CB8AC3E}">
        <p14:creationId xmlns:p14="http://schemas.microsoft.com/office/powerpoint/2010/main" val="26408581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2" descr="Videocamera">
            <a:extLst>
              <a:ext uri="{FF2B5EF4-FFF2-40B4-BE49-F238E27FC236}">
                <a16:creationId xmlns:a16="http://schemas.microsoft.com/office/drawing/2014/main" id="{0F58DEFD-108E-2F4A-8B7E-45093BB27DFC}"/>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927" b="4927"/>
          <a:stretch>
            <a:fillRect/>
          </a:stretch>
        </p:blipFill>
        <p:spPr>
          <a:xfrm>
            <a:off x="6653441" y="5873575"/>
            <a:ext cx="1092035" cy="984424"/>
          </a:xfrm>
        </p:spPr>
      </p:pic>
      <p:pic>
        <p:nvPicPr>
          <p:cNvPr id="6" name="Afbeelding 5" descr="Afbeelding met gebouw&#10;&#10;Automatisch gegenereerde beschrijving">
            <a:extLst>
              <a:ext uri="{FF2B5EF4-FFF2-40B4-BE49-F238E27FC236}">
                <a16:creationId xmlns:a16="http://schemas.microsoft.com/office/drawing/2014/main" id="{13A9FF29-31D8-E541-8B25-27173E113B1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75952" y="1"/>
            <a:ext cx="6116048"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474007" cy="1672402"/>
          </a:xfrm>
        </p:spPr>
        <p:txBody>
          <a:bodyPr/>
          <a:lstStyle/>
          <a:p>
            <a:r>
              <a:rPr lang="nl-BE"/>
              <a:t>2. Afkoppeling op je privédomein?</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7676218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r>
              <a:rPr lang="nl-BE">
                <a:solidFill>
                  <a:schemeClr val="accent2"/>
                </a:solidFill>
              </a:rPr>
              <a:t>Gratis</a:t>
            </a:r>
            <a:r>
              <a:rPr lang="nl-BE"/>
              <a:t> afkoppelingsadvies </a:t>
            </a:r>
          </a:p>
        </p:txBody>
      </p:sp>
      <p:sp>
        <p:nvSpPr>
          <p:cNvPr id="3" name="Tijdelijke aanduiding voor inhoud 2"/>
          <p:cNvSpPr>
            <a:spLocks noGrp="1"/>
          </p:cNvSpPr>
          <p:nvPr>
            <p:ph idx="1"/>
          </p:nvPr>
        </p:nvSpPr>
        <p:spPr/>
        <p:txBody>
          <a:bodyPr/>
          <a:lstStyle/>
          <a:p>
            <a:pPr marL="0" indent="0" eaLnBrk="1" hangingPunct="1">
              <a:buNone/>
              <a:defRPr/>
            </a:pPr>
            <a:r>
              <a:rPr lang="nl-BE"/>
              <a:t>Een afkoppelingsadviseur helpt je met: </a:t>
            </a:r>
          </a:p>
          <a:p>
            <a:pPr lvl="1" eaLnBrk="1" hangingPunct="1">
              <a:defRPr/>
            </a:pPr>
            <a:r>
              <a:rPr lang="nl-BE" sz="2000"/>
              <a:t>Opmaak plan bestaande toestand </a:t>
            </a:r>
          </a:p>
          <a:p>
            <a:pPr lvl="1" eaLnBrk="1" hangingPunct="1">
              <a:defRPr/>
            </a:pPr>
            <a:r>
              <a:rPr lang="nl-BE" sz="2000"/>
              <a:t>Opmaak plan ontwerp* </a:t>
            </a:r>
          </a:p>
          <a:p>
            <a:pPr lvl="2" eaLnBrk="1" hangingPunct="1">
              <a:defRPr/>
            </a:pPr>
            <a:r>
              <a:rPr lang="nl-BE" sz="2000"/>
              <a:t>Afkoppeling / aansluiting </a:t>
            </a:r>
          </a:p>
          <a:p>
            <a:pPr lvl="2" eaLnBrk="1" hangingPunct="1">
              <a:defRPr/>
            </a:pPr>
            <a:r>
              <a:rPr lang="nl-BE" sz="2000"/>
              <a:t>Locatie van de aansluitingsputjes </a:t>
            </a:r>
          </a:p>
          <a:p>
            <a:pPr lvl="1">
              <a:defRPr/>
            </a:pPr>
            <a:r>
              <a:rPr lang="nl-BE" sz="2000"/>
              <a:t>Aanvraag van premies </a:t>
            </a:r>
            <a:endParaRPr lang="nl-BE" sz="2000">
              <a:solidFill>
                <a:schemeClr val="tx1">
                  <a:lumMod val="50000"/>
                  <a:lumOff val="50000"/>
                </a:schemeClr>
              </a:solidFill>
            </a:endParaRPr>
          </a:p>
          <a:p>
            <a:pPr>
              <a:buFont typeface="Wingdings" panose="05000000000000000000" pitchFamily="2" charset="2"/>
              <a:buChar char="à"/>
              <a:defRPr/>
            </a:pPr>
            <a:r>
              <a:rPr lang="nl-BE">
                <a:sym typeface="Wingdings" pitchFamily="2" charset="2"/>
              </a:rPr>
              <a:t> Meld iedere wijziging in het ontwerp en/of de locatie van de putjes altijd aan de afkoppelingsdeskundige van Fluvius en/of aan de aannemer!</a:t>
            </a:r>
            <a:endParaRPr lang="nl-BE">
              <a:solidFill>
                <a:schemeClr val="tx1">
                  <a:lumMod val="50000"/>
                  <a:lumOff val="50000"/>
                </a:schemeClr>
              </a:solidFill>
            </a:endParaRPr>
          </a:p>
          <a:p>
            <a:pPr lvl="1" eaLnBrk="1" hangingPunct="1">
              <a:buFont typeface="Wingdings" panose="05000000000000000000" pitchFamily="2" charset="2"/>
              <a:buNone/>
              <a:defRPr/>
            </a:pPr>
            <a:endParaRPr lang="nl-BE" sz="1800">
              <a:solidFill>
                <a:schemeClr val="tx1">
                  <a:lumMod val="50000"/>
                  <a:lumOff val="50000"/>
                </a:schemeClr>
              </a:solidFill>
            </a:endParaRPr>
          </a:p>
          <a:p>
            <a:pPr lvl="1" indent="-387350">
              <a:buNone/>
              <a:defRPr/>
            </a:pPr>
            <a:r>
              <a:rPr lang="nl-BE" sz="1600"/>
              <a:t>* Enkel voor panden met een bouwvergunning vóór 1 februari 2005</a:t>
            </a:r>
          </a:p>
          <a:p>
            <a:pPr lvl="1" eaLnBrk="1" hangingPunct="1">
              <a:buFont typeface="Wingdings" panose="05000000000000000000" pitchFamily="2" charset="2"/>
              <a:buNone/>
              <a:defRPr/>
            </a:pPr>
            <a:endParaRPr lang="nl-BE" sz="2200"/>
          </a:p>
          <a:p>
            <a:pPr lvl="1" eaLnBrk="1" hangingPunct="1">
              <a:buFont typeface="Wingdings" panose="05000000000000000000" pitchFamily="2" charset="2"/>
              <a:buNone/>
              <a:defRPr/>
            </a:pPr>
            <a:endParaRPr lang="nl-BE" sz="2200"/>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r>
              <a:rPr lang="en-GB" err="1"/>
              <a:t>Infovergadering</a:t>
            </a:r>
            <a:r>
              <a:rPr lang="en-GB"/>
              <a:t> </a:t>
            </a:r>
            <a:r>
              <a:rPr lang="en-GB" err="1"/>
              <a:t>afkoppeling</a:t>
            </a:r>
            <a:r>
              <a:rPr lang="en-GB"/>
              <a:t> riolering</a:t>
            </a:r>
          </a:p>
        </p:txBody>
      </p:sp>
      <p:sp>
        <p:nvSpPr>
          <p:cNvPr id="4" name="Tijdelijke aanduiding voor datum 3">
            <a:extLst>
              <a:ext uri="{FF2B5EF4-FFF2-40B4-BE49-F238E27FC236}">
                <a16:creationId xmlns:a16="http://schemas.microsoft.com/office/drawing/2014/main" id="{76302C85-DC17-4164-972D-75A3EBBE80C0}"/>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314350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doen Fluvius en je gemeente voor jou? </a:t>
            </a:r>
          </a:p>
        </p:txBody>
      </p:sp>
      <p:sp>
        <p:nvSpPr>
          <p:cNvPr id="3" name="Tijdelijke aanduiding voor inhoud 2"/>
          <p:cNvSpPr>
            <a:spLocks noGrp="1"/>
          </p:cNvSpPr>
          <p:nvPr>
            <p:ph idx="1"/>
          </p:nvPr>
        </p:nvSpPr>
        <p:spPr/>
        <p:txBody>
          <a:bodyPr/>
          <a:lstStyle/>
          <a:p>
            <a:pPr marL="457200" indent="-457200">
              <a:buFont typeface="+mj-lt"/>
              <a:buAutoNum type="arabicPeriod"/>
              <a:defRPr/>
            </a:pPr>
            <a:r>
              <a:rPr lang="nl-BE"/>
              <a:t>Vrijstelling (her)aansluitingsvergoeding tijdens project voor regenwater- en vuilwater aansluiting.</a:t>
            </a:r>
          </a:p>
          <a:p>
            <a:pPr marL="457200" indent="-457200">
              <a:buFont typeface="+mj-lt"/>
              <a:buAutoNum type="arabicPeriod"/>
              <a:defRPr/>
            </a:pPr>
            <a:r>
              <a:rPr lang="nl-BE"/>
              <a:t>Je krijgt begeleiding van een afkoppelingsdeskundige.</a:t>
            </a:r>
          </a:p>
          <a:p>
            <a:pPr marL="457200" indent="-457200">
              <a:buFont typeface="+mj-lt"/>
              <a:buAutoNum type="arabicPeriod"/>
              <a:defRPr/>
            </a:pPr>
            <a:r>
              <a:rPr lang="nl-BE"/>
              <a:t>Je ontvangt een premie</a:t>
            </a:r>
            <a:endParaRPr lang="nl-BE" sz="1800">
              <a:solidFill>
                <a:schemeClr val="tx1">
                  <a:lumMod val="50000"/>
                  <a:lumOff val="50000"/>
                </a:schemeClr>
              </a:solidFill>
            </a:endParaRPr>
          </a:p>
          <a:p>
            <a:pPr lvl="1" indent="-387350">
              <a:buNone/>
              <a:defRPr/>
            </a:pPr>
            <a:endParaRPr lang="nl-BE" sz="2200"/>
          </a:p>
          <a:p>
            <a:pPr lvl="1" eaLnBrk="1" hangingPunct="1">
              <a:buFont typeface="Wingdings" panose="05000000000000000000" pitchFamily="2" charset="2"/>
              <a:buNone/>
              <a:defRPr/>
            </a:pPr>
            <a:endParaRPr lang="nl-BE" sz="2200"/>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r>
              <a:rPr lang="en-GB" err="1"/>
              <a:t>Infovergadering</a:t>
            </a:r>
            <a:r>
              <a:rPr lang="en-GB"/>
              <a:t> </a:t>
            </a:r>
            <a:r>
              <a:rPr lang="en-GB" err="1"/>
              <a:t>afkoppeling</a:t>
            </a:r>
            <a:r>
              <a:rPr lang="en-GB"/>
              <a:t> riolering</a:t>
            </a:r>
          </a:p>
        </p:txBody>
      </p:sp>
      <p:sp>
        <p:nvSpPr>
          <p:cNvPr id="4" name="Tijdelijke aanduiding voor datum 3">
            <a:extLst>
              <a:ext uri="{FF2B5EF4-FFF2-40B4-BE49-F238E27FC236}">
                <a16:creationId xmlns:a16="http://schemas.microsoft.com/office/drawing/2014/main" id="{387736FA-B0D9-4297-A363-FF1B6033451F}"/>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33730327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0098" name="Rectangle 2"/>
          <p:cNvSpPr>
            <a:spLocks noGrp="1" noChangeArrowheads="1"/>
          </p:cNvSpPr>
          <p:nvPr>
            <p:ph type="title"/>
          </p:nvPr>
        </p:nvSpPr>
        <p:spPr/>
        <p:txBody>
          <a:bodyPr/>
          <a:lstStyle/>
          <a:p>
            <a:pPr eaLnBrk="1" hangingPunct="1">
              <a:defRPr/>
            </a:pPr>
            <a:r>
              <a:rPr lang="nl-BE">
                <a:solidFill>
                  <a:schemeClr val="accent2"/>
                </a:solidFill>
              </a:rPr>
              <a:t>Wanneer</a:t>
            </a:r>
            <a:r>
              <a:rPr lang="nl-BE"/>
              <a:t> afkoppelen?</a:t>
            </a:r>
            <a:endParaRPr lang="nl-NL"/>
          </a:p>
        </p:txBody>
      </p:sp>
      <p:sp>
        <p:nvSpPr>
          <p:cNvPr id="59395" name="Rectangle 3"/>
          <p:cNvSpPr>
            <a:spLocks noGrp="1" noChangeArrowheads="1"/>
          </p:cNvSpPr>
          <p:nvPr>
            <p:ph idx="1"/>
          </p:nvPr>
        </p:nvSpPr>
        <p:spPr>
          <a:xfrm>
            <a:off x="721823" y="1865444"/>
            <a:ext cx="6686684" cy="3812025"/>
          </a:xfrm>
        </p:spPr>
        <p:txBody>
          <a:bodyPr/>
          <a:lstStyle/>
          <a:p>
            <a:pPr marL="0" lvl="1" indent="0">
              <a:buNone/>
              <a:defRPr/>
            </a:pPr>
            <a:r>
              <a:rPr lang="nl-BE" sz="2200"/>
              <a:t>Afstemming met uitvoering project:  </a:t>
            </a:r>
          </a:p>
          <a:p>
            <a:pPr marL="0" lvl="1" indent="0">
              <a:buNone/>
              <a:defRPr/>
            </a:pPr>
            <a:endParaRPr lang="nl-BE" sz="2200">
              <a:highlight>
                <a:srgbClr val="FFFF00"/>
              </a:highlight>
            </a:endParaRPr>
          </a:p>
          <a:p>
            <a:pPr marL="0" lvl="1" indent="0">
              <a:buNone/>
              <a:defRPr/>
            </a:pPr>
            <a:r>
              <a:rPr lang="nl-BE" sz="2200"/>
              <a:t>Zo snel mogelijk na plaatsing van de huisaansluitings-putjes.</a:t>
            </a:r>
          </a:p>
          <a:p>
            <a:pPr lvl="1" eaLnBrk="1" hangingPunct="1">
              <a:buFont typeface="Wingdings" panose="05000000000000000000" pitchFamily="2" charset="2"/>
              <a:buNone/>
              <a:defRPr/>
            </a:pPr>
            <a:endParaRPr lang="nl-BE" sz="1800"/>
          </a:p>
          <a:p>
            <a:pPr lvl="1" eaLnBrk="1" hangingPunct="1">
              <a:defRPr/>
            </a:pPr>
            <a:endParaRPr lang="nl-BE" sz="1800"/>
          </a:p>
          <a:p>
            <a:pPr lvl="1" eaLnBrk="1" hangingPunct="1">
              <a:defRPr/>
            </a:pPr>
            <a:endParaRPr lang="nl-BE" sz="1800"/>
          </a:p>
          <a:p>
            <a:pPr lvl="1" eaLnBrk="1" hangingPunct="1">
              <a:defRPr/>
            </a:pPr>
            <a:endParaRPr lang="nl-NL" sz="1800"/>
          </a:p>
        </p:txBody>
      </p:sp>
      <p:sp>
        <p:nvSpPr>
          <p:cNvPr id="62469" name="Rectangle 9"/>
          <p:cNvSpPr>
            <a:spLocks noChangeArrowheads="1"/>
          </p:cNvSpPr>
          <p:nvPr/>
        </p:nvSpPr>
        <p:spPr bwMode="auto">
          <a:xfrm>
            <a:off x="6003635" y="-153888"/>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pPr algn="ctr"/>
            <a:endParaRPr lang="nl-BE" altLang="nl-BE"/>
          </a:p>
        </p:txBody>
      </p:sp>
      <p:sp>
        <p:nvSpPr>
          <p:cNvPr id="2" name="Tijdelijke aanduiding voor datum 1">
            <a:extLst>
              <a:ext uri="{FF2B5EF4-FFF2-40B4-BE49-F238E27FC236}">
                <a16:creationId xmlns:a16="http://schemas.microsoft.com/office/drawing/2014/main" id="{B5D9F1FD-631E-554B-94E1-52E4CF4EB7A8}"/>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9891933E-956F-4248-9E02-DD8C5624D2C7}"/>
              </a:ext>
            </a:extLst>
          </p:cNvPr>
          <p:cNvSpPr>
            <a:spLocks noGrp="1"/>
          </p:cNvSpPr>
          <p:nvPr>
            <p:ph type="ftr" sz="quarter" idx="11"/>
          </p:nvPr>
        </p:nvSpPr>
        <p:spPr/>
        <p:txBody>
          <a:bodyPr/>
          <a:lstStyle/>
          <a:p>
            <a:r>
              <a:rPr lang="en-GB"/>
              <a:t>Infovergadering afkoppeling riolering</a:t>
            </a:r>
          </a:p>
        </p:txBody>
      </p:sp>
      <p:pic>
        <p:nvPicPr>
          <p:cNvPr id="5" name="Afbeelding 4" descr="Afbeelding met zitten, steen, toonbank, tafel&#10;&#10;Automatisch gegenereerde beschrijving">
            <a:extLst>
              <a:ext uri="{FF2B5EF4-FFF2-40B4-BE49-F238E27FC236}">
                <a16:creationId xmlns:a16="http://schemas.microsoft.com/office/drawing/2014/main" id="{2CD610F1-ABB0-5D49-9D47-5B463D61DE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7045" y="0"/>
            <a:ext cx="4564955" cy="6858000"/>
          </a:xfrm>
          <a:prstGeom prst="rect">
            <a:avLst/>
          </a:prstGeom>
        </p:spPr>
      </p:pic>
    </p:spTree>
    <p:extLst>
      <p:ext uri="{BB962C8B-B14F-4D97-AF65-F5344CB8AC3E}">
        <p14:creationId xmlns:p14="http://schemas.microsoft.com/office/powerpoint/2010/main" val="31999245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a:lstStyle/>
          <a:p>
            <a:pPr eaLnBrk="1" hangingPunct="1">
              <a:defRPr/>
            </a:pPr>
            <a:r>
              <a:rPr lang="nl-BE">
                <a:solidFill>
                  <a:schemeClr val="accent1"/>
                </a:solidFill>
                <a:latin typeface="+mn-lt"/>
              </a:rPr>
              <a:t>Hoe wordt elk perceel </a:t>
            </a:r>
            <a:r>
              <a:rPr lang="nl-BE">
                <a:latin typeface="+mn-lt"/>
              </a:rPr>
              <a:t>aangesloten?</a:t>
            </a:r>
          </a:p>
        </p:txBody>
      </p:sp>
      <p:sp>
        <p:nvSpPr>
          <p:cNvPr id="63491" name="Tijdelijke aanduiding voor inhoud 2"/>
          <p:cNvSpPr>
            <a:spLocks noGrp="1"/>
          </p:cNvSpPr>
          <p:nvPr>
            <p:ph idx="1"/>
          </p:nvPr>
        </p:nvSpPr>
        <p:spPr>
          <a:xfrm>
            <a:off x="838201" y="1825625"/>
            <a:ext cx="5845404" cy="4351338"/>
          </a:xfrm>
        </p:spPr>
        <p:txBody>
          <a:bodyPr/>
          <a:lstStyle/>
          <a:p>
            <a:pPr eaLnBrk="1" hangingPunct="1"/>
            <a:r>
              <a:rPr lang="nl-BE" altLang="nl-BE" sz="2000"/>
              <a:t>Bestaande lozingspunten</a:t>
            </a:r>
          </a:p>
          <a:p>
            <a:pPr lvl="1" eaLnBrk="1" hangingPunct="1"/>
            <a:r>
              <a:rPr lang="nl-BE" altLang="nl-BE" sz="2000"/>
              <a:t>Opvang van alle lozingspunten ter hoogte van de rooilijn, nadat ze op het terrein of rond de woning (open of halfopen bebouwing) zijn samengebracht tot één leiding</a:t>
            </a:r>
          </a:p>
          <a:p>
            <a:pPr lvl="1" eaLnBrk="1" hangingPunct="1">
              <a:buFont typeface="Wingdings" panose="05000000000000000000" pitchFamily="2" charset="2"/>
              <a:buNone/>
            </a:pPr>
            <a:endParaRPr lang="nl-BE" altLang="nl-BE" sz="2000"/>
          </a:p>
          <a:p>
            <a:pPr eaLnBrk="1" hangingPunct="1"/>
            <a:r>
              <a:rPr lang="nl-BE" altLang="nl-BE" sz="2000"/>
              <a:t>Nieuwe huisaansluitingsputjes </a:t>
            </a:r>
          </a:p>
          <a:p>
            <a:pPr lvl="1" eaLnBrk="1" hangingPunct="1"/>
            <a:r>
              <a:rPr lang="nl-BE" altLang="nl-BE" sz="2000"/>
              <a:t>Eén putje voor afvalwater en één putje voor regenwater</a:t>
            </a:r>
          </a:p>
          <a:p>
            <a:pPr lvl="1" eaLnBrk="1" hangingPunct="1"/>
            <a:r>
              <a:rPr lang="nl-BE" altLang="nl-BE" sz="2000" b="1">
                <a:solidFill>
                  <a:srgbClr val="004C69"/>
                </a:solidFill>
              </a:rPr>
              <a:t>Plaatsing op privédomein </a:t>
            </a:r>
            <a:r>
              <a:rPr lang="nl-BE" altLang="nl-BE" sz="2000">
                <a:solidFill>
                  <a:srgbClr val="FF0000"/>
                </a:solidFill>
              </a:rPr>
              <a:t>tenzij bouwlijn = rooilijn</a:t>
            </a:r>
            <a:endParaRPr lang="nl-BE" altLang="nl-BE" sz="2000">
              <a:solidFill>
                <a:srgbClr val="DE8703"/>
              </a:solidFill>
            </a:endParaRPr>
          </a:p>
          <a:p>
            <a:pPr lvl="1" eaLnBrk="1" hangingPunct="1"/>
            <a:r>
              <a:rPr lang="nl-BE" altLang="nl-BE" sz="2000" b="1">
                <a:solidFill>
                  <a:srgbClr val="004C69"/>
                </a:solidFill>
              </a:rPr>
              <a:t>Maximum aansluitingsdiepte</a:t>
            </a:r>
            <a:r>
              <a:rPr lang="nl-BE" altLang="nl-BE" sz="2000">
                <a:solidFill>
                  <a:srgbClr val="004C69"/>
                </a:solidFill>
              </a:rPr>
              <a:t>: </a:t>
            </a:r>
            <a:r>
              <a:rPr lang="nl-BE" altLang="nl-BE" sz="2000">
                <a:solidFill>
                  <a:srgbClr val="FF0000"/>
                </a:solidFill>
              </a:rPr>
              <a:t>1,30 m</a:t>
            </a:r>
          </a:p>
          <a:p>
            <a:pPr eaLnBrk="1" hangingPunct="1"/>
            <a:endParaRPr lang="nl-BE" altLang="nl-BE"/>
          </a:p>
        </p:txBody>
      </p:sp>
      <p:sp>
        <p:nvSpPr>
          <p:cNvPr id="3" name="Tijdelijke aanduiding voor voettekst 2">
            <a:extLst>
              <a:ext uri="{FF2B5EF4-FFF2-40B4-BE49-F238E27FC236}">
                <a16:creationId xmlns:a16="http://schemas.microsoft.com/office/drawing/2014/main" id="{ABF4ED80-81D4-1042-A9FC-01B7BBE85D3B}"/>
              </a:ext>
            </a:extLst>
          </p:cNvPr>
          <p:cNvSpPr>
            <a:spLocks noGrp="1"/>
          </p:cNvSpPr>
          <p:nvPr>
            <p:ph type="ftr" sz="quarter" idx="11"/>
          </p:nvPr>
        </p:nvSpPr>
        <p:spPr/>
        <p:txBody>
          <a:bodyPr/>
          <a:lstStyle/>
          <a:p>
            <a:pPr>
              <a:defRPr/>
            </a:pPr>
            <a:r>
              <a:rPr lang="nl-NL"/>
              <a:t>Infovergadering afkoppeling riolering</a:t>
            </a:r>
          </a:p>
        </p:txBody>
      </p:sp>
      <p:pic>
        <p:nvPicPr>
          <p:cNvPr id="5" name="Afbeelding 4" descr="Afbeelding met gebouw&#10;&#10;Automatisch gegenereerde beschrijving">
            <a:extLst>
              <a:ext uri="{FF2B5EF4-FFF2-40B4-BE49-F238E27FC236}">
                <a16:creationId xmlns:a16="http://schemas.microsoft.com/office/drawing/2014/main" id="{B7DEA883-AE24-7348-A319-EC8E4EADAD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5308" y="0"/>
            <a:ext cx="4696692" cy="6858000"/>
          </a:xfrm>
          <a:prstGeom prst="rect">
            <a:avLst/>
          </a:prstGeom>
        </p:spPr>
      </p:pic>
      <p:sp>
        <p:nvSpPr>
          <p:cNvPr id="2" name="Tijdelijke aanduiding voor datum 1">
            <a:extLst>
              <a:ext uri="{FF2B5EF4-FFF2-40B4-BE49-F238E27FC236}">
                <a16:creationId xmlns:a16="http://schemas.microsoft.com/office/drawing/2014/main" id="{D03366D3-943B-4BB5-B316-90ABEAAD82C2}"/>
              </a:ext>
            </a:extLst>
          </p:cNvPr>
          <p:cNvSpPr>
            <a:spLocks noGrp="1"/>
          </p:cNvSpPr>
          <p:nvPr>
            <p:ph type="dt" sz="half" idx="10"/>
          </p:nvPr>
        </p:nvSpPr>
        <p:spPr/>
        <p:txBody>
          <a:bodyPr/>
          <a:lstStyle/>
          <a:p>
            <a:pPr>
              <a:defRPr/>
            </a:pPr>
            <a:r>
              <a:rPr lang="nl-BE"/>
              <a:t>maart 2023</a:t>
            </a:r>
            <a:endParaRPr lang="nl-NL"/>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A0B91-ACE4-9543-B0EA-8BB9AA870C55}"/>
              </a:ext>
            </a:extLst>
          </p:cNvPr>
          <p:cNvSpPr>
            <a:spLocks noGrp="1"/>
          </p:cNvSpPr>
          <p:nvPr>
            <p:ph type="title"/>
          </p:nvPr>
        </p:nvSpPr>
        <p:spPr/>
        <p:txBody>
          <a:bodyPr/>
          <a:lstStyle/>
          <a:p>
            <a:r>
              <a:rPr lang="nl-BE"/>
              <a:t>Aansluiting voor </a:t>
            </a:r>
            <a:r>
              <a:rPr lang="nl-BE">
                <a:solidFill>
                  <a:schemeClr val="accent2"/>
                </a:solidFill>
              </a:rPr>
              <a:t>regenwater en vuilwater</a:t>
            </a:r>
          </a:p>
        </p:txBody>
      </p:sp>
      <p:cxnSp>
        <p:nvCxnSpPr>
          <p:cNvPr id="10" name="Rechte verbindingslijn 9">
            <a:extLst>
              <a:ext uri="{FF2B5EF4-FFF2-40B4-BE49-F238E27FC236}">
                <a16:creationId xmlns:a16="http://schemas.microsoft.com/office/drawing/2014/main" id="{725FE588-C2BB-D742-9E4A-A45BEF2EF30B}"/>
              </a:ext>
            </a:extLst>
          </p:cNvPr>
          <p:cNvCxnSpPr>
            <a:cxnSpLocks/>
          </p:cNvCxnSpPr>
          <p:nvPr/>
        </p:nvCxnSpPr>
        <p:spPr>
          <a:xfrm>
            <a:off x="884903" y="5183221"/>
            <a:ext cx="6947132" cy="0"/>
          </a:xfrm>
          <a:prstGeom prst="line">
            <a:avLst/>
          </a:prstGeom>
          <a:ln w="31750" cap="rnd">
            <a:solidFill>
              <a:schemeClr val="accent6"/>
            </a:solidFill>
            <a:prstDash val="lgDash"/>
          </a:ln>
        </p:spPr>
        <p:style>
          <a:lnRef idx="1">
            <a:schemeClr val="accent5"/>
          </a:lnRef>
          <a:fillRef idx="0">
            <a:schemeClr val="accent5"/>
          </a:fillRef>
          <a:effectRef idx="0">
            <a:schemeClr val="accent5"/>
          </a:effectRef>
          <a:fontRef idx="minor">
            <a:schemeClr val="tx1"/>
          </a:fontRef>
        </p:style>
      </p:cxnSp>
      <p:sp>
        <p:nvSpPr>
          <p:cNvPr id="29" name="Tekstvak 28">
            <a:extLst>
              <a:ext uri="{FF2B5EF4-FFF2-40B4-BE49-F238E27FC236}">
                <a16:creationId xmlns:a16="http://schemas.microsoft.com/office/drawing/2014/main" id="{AE590CD4-6EA7-7149-9657-2800DA642260}"/>
              </a:ext>
            </a:extLst>
          </p:cNvPr>
          <p:cNvSpPr txBox="1"/>
          <p:nvPr/>
        </p:nvSpPr>
        <p:spPr>
          <a:xfrm>
            <a:off x="259387" y="4798388"/>
            <a:ext cx="1693788" cy="307777"/>
          </a:xfrm>
          <a:prstGeom prst="rect">
            <a:avLst/>
          </a:prstGeom>
          <a:noFill/>
        </p:spPr>
        <p:txBody>
          <a:bodyPr wrap="square" rtlCol="0">
            <a:spAutoFit/>
          </a:bodyPr>
          <a:lstStyle/>
          <a:p>
            <a:pPr algn="l"/>
            <a:r>
              <a:rPr lang="nl-BE" sz="1400">
                <a:solidFill>
                  <a:schemeClr val="tx1">
                    <a:lumMod val="75000"/>
                    <a:lumOff val="25000"/>
                  </a:schemeClr>
                </a:solidFill>
              </a:rPr>
              <a:t>Particulier deel</a:t>
            </a:r>
          </a:p>
        </p:txBody>
      </p:sp>
      <p:sp>
        <p:nvSpPr>
          <p:cNvPr id="30" name="Tekstvak 29">
            <a:extLst>
              <a:ext uri="{FF2B5EF4-FFF2-40B4-BE49-F238E27FC236}">
                <a16:creationId xmlns:a16="http://schemas.microsoft.com/office/drawing/2014/main" id="{D9BDA95E-A78E-F74D-AE27-A09FCC52E551}"/>
              </a:ext>
            </a:extLst>
          </p:cNvPr>
          <p:cNvSpPr txBox="1"/>
          <p:nvPr/>
        </p:nvSpPr>
        <p:spPr>
          <a:xfrm>
            <a:off x="259387" y="5229942"/>
            <a:ext cx="1693788" cy="307777"/>
          </a:xfrm>
          <a:prstGeom prst="rect">
            <a:avLst/>
          </a:prstGeom>
          <a:noFill/>
        </p:spPr>
        <p:txBody>
          <a:bodyPr wrap="square" rtlCol="0">
            <a:spAutoFit/>
          </a:bodyPr>
          <a:lstStyle/>
          <a:p>
            <a:pPr algn="l"/>
            <a:r>
              <a:rPr lang="nl-BE" sz="1400">
                <a:solidFill>
                  <a:schemeClr val="tx1">
                    <a:lumMod val="75000"/>
                    <a:lumOff val="25000"/>
                  </a:schemeClr>
                </a:solidFill>
              </a:rPr>
              <a:t>Openbaar domein</a:t>
            </a:r>
          </a:p>
        </p:txBody>
      </p:sp>
      <p:cxnSp>
        <p:nvCxnSpPr>
          <p:cNvPr id="37" name="Gebogen verbindingslijn 36">
            <a:extLst>
              <a:ext uri="{FF2B5EF4-FFF2-40B4-BE49-F238E27FC236}">
                <a16:creationId xmlns:a16="http://schemas.microsoft.com/office/drawing/2014/main" id="{5C0DE292-334A-114F-BCBE-6D352DA2CFEA}"/>
              </a:ext>
            </a:extLst>
          </p:cNvPr>
          <p:cNvCxnSpPr>
            <a:cxnSpLocks/>
          </p:cNvCxnSpPr>
          <p:nvPr/>
        </p:nvCxnSpPr>
        <p:spPr>
          <a:xfrm rot="5400000" flipH="1" flipV="1">
            <a:off x="4289913" y="4186320"/>
            <a:ext cx="1955583" cy="290192"/>
          </a:xfrm>
          <a:prstGeom prst="bentConnector3">
            <a:avLst>
              <a:gd name="adj1" fmla="val 52440"/>
            </a:avLst>
          </a:prstGeom>
          <a:ln w="476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Gebogen verbindingslijn 22">
            <a:extLst>
              <a:ext uri="{FF2B5EF4-FFF2-40B4-BE49-F238E27FC236}">
                <a16:creationId xmlns:a16="http://schemas.microsoft.com/office/drawing/2014/main" id="{91624869-4002-8E42-A2F5-A89CA3C128F3}"/>
              </a:ext>
            </a:extLst>
          </p:cNvPr>
          <p:cNvCxnSpPr>
            <a:cxnSpLocks/>
          </p:cNvCxnSpPr>
          <p:nvPr/>
        </p:nvCxnSpPr>
        <p:spPr>
          <a:xfrm rot="16200000" flipV="1">
            <a:off x="3164658" y="3651564"/>
            <a:ext cx="2527085" cy="788203"/>
          </a:xfrm>
          <a:prstGeom prst="bentConnector3">
            <a:avLst>
              <a:gd name="adj1" fmla="val 40875"/>
            </a:avLst>
          </a:prstGeom>
          <a:ln w="476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984D20CF-BBE0-5D4D-A8D1-6E576D065D57}"/>
              </a:ext>
            </a:extLst>
          </p:cNvPr>
          <p:cNvPicPr>
            <a:picLocks noChangeAspect="1"/>
          </p:cNvPicPr>
          <p:nvPr/>
        </p:nvPicPr>
        <p:blipFill>
          <a:blip r:embed="rId2"/>
          <a:stretch>
            <a:fillRect/>
          </a:stretch>
        </p:blipFill>
        <p:spPr>
          <a:xfrm>
            <a:off x="5980140" y="2557268"/>
            <a:ext cx="774700" cy="1143000"/>
          </a:xfrm>
          <a:prstGeom prst="rect">
            <a:avLst/>
          </a:prstGeom>
        </p:spPr>
      </p:pic>
      <p:sp>
        <p:nvSpPr>
          <p:cNvPr id="13" name="Ovaal 12">
            <a:extLst>
              <a:ext uri="{FF2B5EF4-FFF2-40B4-BE49-F238E27FC236}">
                <a16:creationId xmlns:a16="http://schemas.microsoft.com/office/drawing/2014/main" id="{DAC11750-08EC-9940-9B3D-EB34A41399A9}"/>
              </a:ext>
            </a:extLst>
          </p:cNvPr>
          <p:cNvSpPr/>
          <p:nvPr/>
        </p:nvSpPr>
        <p:spPr>
          <a:xfrm>
            <a:off x="5025070" y="4771486"/>
            <a:ext cx="195072" cy="195072"/>
          </a:xfrm>
          <a:prstGeom prst="ellipse">
            <a:avLst/>
          </a:prstGeom>
          <a:solidFill>
            <a:schemeClr val="accent5"/>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err="1"/>
          </a:p>
        </p:txBody>
      </p:sp>
      <p:sp>
        <p:nvSpPr>
          <p:cNvPr id="12" name="Ovaal 11">
            <a:extLst>
              <a:ext uri="{FF2B5EF4-FFF2-40B4-BE49-F238E27FC236}">
                <a16:creationId xmlns:a16="http://schemas.microsoft.com/office/drawing/2014/main" id="{54BCF9B9-7FC8-EF40-9122-963E84F2E78C}"/>
              </a:ext>
            </a:extLst>
          </p:cNvPr>
          <p:cNvSpPr/>
          <p:nvPr/>
        </p:nvSpPr>
        <p:spPr>
          <a:xfrm>
            <a:off x="4727143" y="4770895"/>
            <a:ext cx="195072" cy="195072"/>
          </a:xfrm>
          <a:prstGeom prst="ellipse">
            <a:avLst/>
          </a:prstGeom>
          <a:solidFill>
            <a:schemeClr val="accent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err="1"/>
          </a:p>
        </p:txBody>
      </p:sp>
      <p:pic>
        <p:nvPicPr>
          <p:cNvPr id="21" name="Afbeelding 20">
            <a:extLst>
              <a:ext uri="{FF2B5EF4-FFF2-40B4-BE49-F238E27FC236}">
                <a16:creationId xmlns:a16="http://schemas.microsoft.com/office/drawing/2014/main" id="{D95ACF98-FC1D-AA47-B0E1-9E05462F8529}"/>
              </a:ext>
            </a:extLst>
          </p:cNvPr>
          <p:cNvPicPr>
            <a:picLocks noChangeAspect="1"/>
          </p:cNvPicPr>
          <p:nvPr/>
        </p:nvPicPr>
        <p:blipFill>
          <a:blip r:embed="rId3"/>
          <a:stretch>
            <a:fillRect/>
          </a:stretch>
        </p:blipFill>
        <p:spPr>
          <a:xfrm>
            <a:off x="4034092" y="1528568"/>
            <a:ext cx="1803400" cy="2171700"/>
          </a:xfrm>
          <a:prstGeom prst="rect">
            <a:avLst/>
          </a:prstGeom>
        </p:spPr>
      </p:pic>
      <p:cxnSp>
        <p:nvCxnSpPr>
          <p:cNvPr id="35" name="Rechte verbindingslijn 34">
            <a:extLst>
              <a:ext uri="{FF2B5EF4-FFF2-40B4-BE49-F238E27FC236}">
                <a16:creationId xmlns:a16="http://schemas.microsoft.com/office/drawing/2014/main" id="{0F0D704D-6DAC-8448-AA16-F536E66A5F58}"/>
              </a:ext>
            </a:extLst>
          </p:cNvPr>
          <p:cNvCxnSpPr>
            <a:cxnSpLocks/>
          </p:cNvCxnSpPr>
          <p:nvPr/>
        </p:nvCxnSpPr>
        <p:spPr>
          <a:xfrm>
            <a:off x="4816360" y="5229942"/>
            <a:ext cx="0" cy="804072"/>
          </a:xfrm>
          <a:prstGeom prst="line">
            <a:avLst/>
          </a:prstGeom>
          <a:ln w="889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27EB4620-9F94-DE4C-9508-7289C0A5F371}"/>
              </a:ext>
            </a:extLst>
          </p:cNvPr>
          <p:cNvCxnSpPr>
            <a:cxnSpLocks/>
          </p:cNvCxnSpPr>
          <p:nvPr/>
        </p:nvCxnSpPr>
        <p:spPr>
          <a:xfrm>
            <a:off x="5122606" y="5229942"/>
            <a:ext cx="0" cy="804072"/>
          </a:xfrm>
          <a:prstGeom prst="line">
            <a:avLst/>
          </a:prstGeom>
          <a:ln w="889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9" name="Tekstvak 48">
            <a:extLst>
              <a:ext uri="{FF2B5EF4-FFF2-40B4-BE49-F238E27FC236}">
                <a16:creationId xmlns:a16="http://schemas.microsoft.com/office/drawing/2014/main" id="{DF538752-9125-6547-B0A8-0D5AC2D32329}"/>
              </a:ext>
            </a:extLst>
          </p:cNvPr>
          <p:cNvSpPr txBox="1"/>
          <p:nvPr/>
        </p:nvSpPr>
        <p:spPr>
          <a:xfrm>
            <a:off x="4316420" y="6080734"/>
            <a:ext cx="1238744" cy="307777"/>
          </a:xfrm>
          <a:prstGeom prst="rect">
            <a:avLst/>
          </a:prstGeom>
          <a:noFill/>
        </p:spPr>
        <p:txBody>
          <a:bodyPr wrap="square" rtlCol="0">
            <a:spAutoFit/>
          </a:bodyPr>
          <a:lstStyle/>
          <a:p>
            <a:pPr algn="l"/>
            <a:r>
              <a:rPr lang="nl-BE" sz="1400">
                <a:solidFill>
                  <a:schemeClr val="tx1">
                    <a:lumMod val="75000"/>
                    <a:lumOff val="25000"/>
                  </a:schemeClr>
                </a:solidFill>
              </a:rPr>
              <a:t>Hoofdriolering</a:t>
            </a:r>
          </a:p>
        </p:txBody>
      </p:sp>
      <p:sp>
        <p:nvSpPr>
          <p:cNvPr id="52" name="Tekstvak 51">
            <a:extLst>
              <a:ext uri="{FF2B5EF4-FFF2-40B4-BE49-F238E27FC236}">
                <a16:creationId xmlns:a16="http://schemas.microsoft.com/office/drawing/2014/main" id="{79452623-C703-5F43-9D12-8DA8B098C4CC}"/>
              </a:ext>
            </a:extLst>
          </p:cNvPr>
          <p:cNvSpPr txBox="1"/>
          <p:nvPr/>
        </p:nvSpPr>
        <p:spPr>
          <a:xfrm>
            <a:off x="8558449" y="1818122"/>
            <a:ext cx="2691168" cy="1077218"/>
          </a:xfrm>
          <a:prstGeom prst="rect">
            <a:avLst/>
          </a:prstGeom>
          <a:noFill/>
        </p:spPr>
        <p:txBody>
          <a:bodyPr wrap="square" rtlCol="0">
            <a:spAutoFit/>
          </a:bodyPr>
          <a:lstStyle/>
          <a:p>
            <a:pPr algn="l"/>
            <a:r>
              <a:rPr lang="nl-BE" b="1">
                <a:solidFill>
                  <a:schemeClr val="tx1">
                    <a:lumMod val="75000"/>
                    <a:lumOff val="25000"/>
                  </a:schemeClr>
                </a:solidFill>
              </a:rPr>
              <a:t>Huisaansluiting voor regenwater en vuilwater</a:t>
            </a:r>
          </a:p>
          <a:p>
            <a:pPr algn="l"/>
            <a:r>
              <a:rPr lang="nl-BE" sz="1400">
                <a:solidFill>
                  <a:schemeClr val="tx1">
                    <a:lumMod val="75000"/>
                    <a:lumOff val="25000"/>
                  </a:schemeClr>
                </a:solidFill>
              </a:rPr>
              <a:t>Putje wordt op privédomein geplaatst</a:t>
            </a:r>
            <a:r>
              <a:rPr lang="nl-BE" sz="1400">
                <a:solidFill>
                  <a:srgbClr val="FF0000"/>
                </a:solidFill>
              </a:rPr>
              <a:t> </a:t>
            </a:r>
            <a:r>
              <a:rPr lang="nl-BE" sz="1400"/>
              <a:t>tenzij bouwlijn = rooilijn</a:t>
            </a:r>
          </a:p>
        </p:txBody>
      </p:sp>
      <p:sp>
        <p:nvSpPr>
          <p:cNvPr id="58" name="Tekstvak 57">
            <a:extLst>
              <a:ext uri="{FF2B5EF4-FFF2-40B4-BE49-F238E27FC236}">
                <a16:creationId xmlns:a16="http://schemas.microsoft.com/office/drawing/2014/main" id="{13C73F48-9ECF-CD4E-ACCF-124DFF058232}"/>
              </a:ext>
            </a:extLst>
          </p:cNvPr>
          <p:cNvSpPr txBox="1"/>
          <p:nvPr/>
        </p:nvSpPr>
        <p:spPr>
          <a:xfrm>
            <a:off x="1987139" y="4628999"/>
            <a:ext cx="2780461" cy="400110"/>
          </a:xfrm>
          <a:prstGeom prst="rect">
            <a:avLst/>
          </a:prstGeom>
          <a:noFill/>
        </p:spPr>
        <p:txBody>
          <a:bodyPr wrap="square" rtlCol="0">
            <a:spAutoFit/>
          </a:bodyPr>
          <a:lstStyle/>
          <a:p>
            <a:pPr algn="l"/>
            <a:r>
              <a:rPr lang="nl-BE" sz="1400">
                <a:solidFill>
                  <a:schemeClr val="tx1">
                    <a:lumMod val="75000"/>
                    <a:lumOff val="25000"/>
                  </a:schemeClr>
                </a:solidFill>
              </a:rPr>
              <a:t>Aansluitingsdiameter  </a:t>
            </a:r>
            <a:r>
              <a:rPr lang="nl-BE" sz="2000" b="1">
                <a:solidFill>
                  <a:schemeClr val="tx1">
                    <a:lumMod val="75000"/>
                    <a:lumOff val="25000"/>
                  </a:schemeClr>
                </a:solidFill>
              </a:rPr>
              <a:t>160 mm</a:t>
            </a:r>
          </a:p>
        </p:txBody>
      </p:sp>
      <p:sp>
        <p:nvSpPr>
          <p:cNvPr id="59" name="Tekstvak 58">
            <a:extLst>
              <a:ext uri="{FF2B5EF4-FFF2-40B4-BE49-F238E27FC236}">
                <a16:creationId xmlns:a16="http://schemas.microsoft.com/office/drawing/2014/main" id="{28F35634-E67D-EC49-8E72-5E9AB770C7A8}"/>
              </a:ext>
            </a:extLst>
          </p:cNvPr>
          <p:cNvSpPr txBox="1"/>
          <p:nvPr/>
        </p:nvSpPr>
        <p:spPr>
          <a:xfrm>
            <a:off x="5241415" y="4628999"/>
            <a:ext cx="3017699" cy="400110"/>
          </a:xfrm>
          <a:prstGeom prst="rect">
            <a:avLst/>
          </a:prstGeom>
          <a:noFill/>
        </p:spPr>
        <p:txBody>
          <a:bodyPr wrap="square" rtlCol="0">
            <a:spAutoFit/>
          </a:bodyPr>
          <a:lstStyle/>
          <a:p>
            <a:r>
              <a:rPr lang="nl-BE" sz="2000" b="1">
                <a:solidFill>
                  <a:schemeClr val="tx1">
                    <a:lumMod val="75000"/>
                    <a:lumOff val="25000"/>
                  </a:schemeClr>
                </a:solidFill>
              </a:rPr>
              <a:t>125 mm </a:t>
            </a:r>
            <a:r>
              <a:rPr lang="nl-BE" sz="1400">
                <a:solidFill>
                  <a:schemeClr val="tx1">
                    <a:lumMod val="75000"/>
                    <a:lumOff val="25000"/>
                  </a:schemeClr>
                </a:solidFill>
              </a:rPr>
              <a:t> Aansluitingsdiameter</a:t>
            </a:r>
            <a:endParaRPr lang="nl-BE" sz="2000" b="1">
              <a:solidFill>
                <a:schemeClr val="tx1">
                  <a:lumMod val="75000"/>
                  <a:lumOff val="25000"/>
                </a:schemeClr>
              </a:solidFill>
            </a:endParaRPr>
          </a:p>
        </p:txBody>
      </p:sp>
      <p:sp>
        <p:nvSpPr>
          <p:cNvPr id="64" name="Tekstvak 63">
            <a:extLst>
              <a:ext uri="{FF2B5EF4-FFF2-40B4-BE49-F238E27FC236}">
                <a16:creationId xmlns:a16="http://schemas.microsoft.com/office/drawing/2014/main" id="{63939CA8-95D4-584D-8C7E-36D9A3E41803}"/>
              </a:ext>
            </a:extLst>
          </p:cNvPr>
          <p:cNvSpPr txBox="1"/>
          <p:nvPr/>
        </p:nvSpPr>
        <p:spPr>
          <a:xfrm>
            <a:off x="3013870" y="3814717"/>
            <a:ext cx="1080969" cy="307777"/>
          </a:xfrm>
          <a:prstGeom prst="rect">
            <a:avLst/>
          </a:prstGeom>
          <a:noFill/>
        </p:spPr>
        <p:txBody>
          <a:bodyPr wrap="square" rtlCol="0">
            <a:spAutoFit/>
          </a:bodyPr>
          <a:lstStyle/>
          <a:p>
            <a:pPr algn="l"/>
            <a:r>
              <a:rPr lang="nl-BE" sz="1400">
                <a:solidFill>
                  <a:schemeClr val="tx1">
                    <a:lumMod val="75000"/>
                    <a:lumOff val="25000"/>
                  </a:schemeClr>
                </a:solidFill>
              </a:rPr>
              <a:t>regenwater</a:t>
            </a:r>
          </a:p>
        </p:txBody>
      </p:sp>
      <p:sp>
        <p:nvSpPr>
          <p:cNvPr id="66" name="Tekstvak 65">
            <a:extLst>
              <a:ext uri="{FF2B5EF4-FFF2-40B4-BE49-F238E27FC236}">
                <a16:creationId xmlns:a16="http://schemas.microsoft.com/office/drawing/2014/main" id="{D28D42AD-3F26-8343-830E-BC1CA62AE8FD}"/>
              </a:ext>
            </a:extLst>
          </p:cNvPr>
          <p:cNvSpPr txBox="1"/>
          <p:nvPr/>
        </p:nvSpPr>
        <p:spPr>
          <a:xfrm>
            <a:off x="5425199" y="3841246"/>
            <a:ext cx="1080969" cy="307777"/>
          </a:xfrm>
          <a:prstGeom prst="rect">
            <a:avLst/>
          </a:prstGeom>
          <a:noFill/>
        </p:spPr>
        <p:txBody>
          <a:bodyPr wrap="square" rtlCol="0">
            <a:spAutoFit/>
          </a:bodyPr>
          <a:lstStyle/>
          <a:p>
            <a:pPr algn="l"/>
            <a:r>
              <a:rPr lang="nl-BE" sz="1400">
                <a:solidFill>
                  <a:schemeClr val="tx1">
                    <a:lumMod val="75000"/>
                    <a:lumOff val="25000"/>
                  </a:schemeClr>
                </a:solidFill>
              </a:rPr>
              <a:t>vuilwater</a:t>
            </a:r>
          </a:p>
        </p:txBody>
      </p:sp>
      <p:sp>
        <p:nvSpPr>
          <p:cNvPr id="3" name="Tijdelijke aanduiding voor datum 2">
            <a:extLst>
              <a:ext uri="{FF2B5EF4-FFF2-40B4-BE49-F238E27FC236}">
                <a16:creationId xmlns:a16="http://schemas.microsoft.com/office/drawing/2014/main" id="{C6B596FE-1AD8-4694-A311-9D7C76CEB4DB}"/>
              </a:ext>
            </a:extLst>
          </p:cNvPr>
          <p:cNvSpPr>
            <a:spLocks noGrp="1"/>
          </p:cNvSpPr>
          <p:nvPr>
            <p:ph type="dt" sz="half" idx="10"/>
          </p:nvPr>
        </p:nvSpPr>
        <p:spPr/>
        <p:txBody>
          <a:bodyPr/>
          <a:lstStyle/>
          <a:p>
            <a:r>
              <a:rPr lang="nl-BE"/>
              <a:t>maart 2023</a:t>
            </a:r>
            <a:endParaRPr lang="en-GB"/>
          </a:p>
        </p:txBody>
      </p:sp>
      <p:sp>
        <p:nvSpPr>
          <p:cNvPr id="4" name="Tijdelijke aanduiding voor voettekst 3">
            <a:extLst>
              <a:ext uri="{FF2B5EF4-FFF2-40B4-BE49-F238E27FC236}">
                <a16:creationId xmlns:a16="http://schemas.microsoft.com/office/drawing/2014/main" id="{FF98B4F5-8C16-4CB1-86F8-BB7E933B37A9}"/>
              </a:ext>
            </a:extLst>
          </p:cNvPr>
          <p:cNvSpPr>
            <a:spLocks noGrp="1"/>
          </p:cNvSpPr>
          <p:nvPr>
            <p:ph type="ftr" sz="quarter" idx="11"/>
          </p:nvPr>
        </p:nvSpPr>
        <p:spPr/>
        <p:txBody>
          <a:bodyPr/>
          <a:lstStyle/>
          <a:p>
            <a:r>
              <a:rPr lang="en-GB"/>
              <a:t>Infovergadering afkoppeling riolering</a:t>
            </a:r>
          </a:p>
        </p:txBody>
      </p:sp>
    </p:spTree>
    <p:extLst>
      <p:ext uri="{BB962C8B-B14F-4D97-AF65-F5344CB8AC3E}">
        <p14:creationId xmlns:p14="http://schemas.microsoft.com/office/powerpoint/2010/main" val="75052372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Aansluitingsplicht</a:t>
            </a:r>
          </a:p>
        </p:txBody>
      </p:sp>
      <p:sp>
        <p:nvSpPr>
          <p:cNvPr id="6" name="Tijdelijke aanduiding voor inhoud 2">
            <a:extLst>
              <a:ext uri="{FF2B5EF4-FFF2-40B4-BE49-F238E27FC236}">
                <a16:creationId xmlns:a16="http://schemas.microsoft.com/office/drawing/2014/main" id="{9BCE1CD3-9837-4233-B5EA-A2577B3BB91B}"/>
              </a:ext>
            </a:extLst>
          </p:cNvPr>
          <p:cNvSpPr>
            <a:spLocks noGrp="1"/>
          </p:cNvSpPr>
          <p:nvPr>
            <p:ph idx="1"/>
          </p:nvPr>
        </p:nvSpPr>
        <p:spPr>
          <a:xfrm>
            <a:off x="721822" y="1481986"/>
            <a:ext cx="9486703" cy="3812025"/>
          </a:xfrm>
        </p:spPr>
        <p:txBody>
          <a:bodyPr/>
          <a:lstStyle/>
          <a:p>
            <a:r>
              <a:rPr lang="nl-BE" altLang="nl-BE"/>
              <a:t>Alle afvalwater moet op de openbare riolering worden aangesloten, omdat je vuilwater  moet zuiveren in een zuiveringsstation.</a:t>
            </a:r>
            <a:br>
              <a:rPr lang="nl-BE" altLang="nl-BE"/>
            </a:br>
            <a:endParaRPr lang="nl-BE" altLang="nl-BE"/>
          </a:p>
          <a:p>
            <a:r>
              <a:rPr lang="nl-BE" altLang="nl-BE"/>
              <a:t>Ook bij gesloten bebouwing, als hiervoor vloeren binnen moeten worden uitgebroken (bv. bij lozingen naar achter op het grachtenstelsel).</a:t>
            </a:r>
            <a:br>
              <a:rPr lang="nl-BE" altLang="nl-BE"/>
            </a:br>
            <a:endParaRPr lang="nl-BE" altLang="nl-BE"/>
          </a:p>
          <a:p>
            <a:r>
              <a:rPr lang="nl-BE" altLang="nl-BE"/>
              <a:t>Sterfput, beerput, eigen zuiveringsinstallatie (IBA), … moet buiten gebruik worden gesteld voor afvalwater.</a:t>
            </a:r>
          </a:p>
          <a:p>
            <a:endParaRPr lang="nl-BE" altLang="nl-BE" sz="2800"/>
          </a:p>
        </p:txBody>
      </p:sp>
      <p:sp>
        <p:nvSpPr>
          <p:cNvPr id="4" name="Tijdelijke aanduiding voor voettekst 3">
            <a:extLst>
              <a:ext uri="{FF2B5EF4-FFF2-40B4-BE49-F238E27FC236}">
                <a16:creationId xmlns:a16="http://schemas.microsoft.com/office/drawing/2014/main" id="{15749B3B-E4B7-0B4C-A697-D6A4FC551AAF}"/>
              </a:ext>
            </a:extLst>
          </p:cNvPr>
          <p:cNvSpPr>
            <a:spLocks noGrp="1"/>
          </p:cNvSpPr>
          <p:nvPr>
            <p:ph type="ftr" sz="quarter" idx="11"/>
          </p:nvPr>
        </p:nvSpPr>
        <p:spPr/>
        <p:txBody>
          <a:bodyPr/>
          <a:lstStyle/>
          <a:p>
            <a:r>
              <a:rPr lang="en-GB"/>
              <a:t>Infovergadering afkoppeling riolering</a:t>
            </a:r>
          </a:p>
        </p:txBody>
      </p:sp>
      <p:sp>
        <p:nvSpPr>
          <p:cNvPr id="3" name="Tijdelijke aanduiding voor datum 2">
            <a:extLst>
              <a:ext uri="{FF2B5EF4-FFF2-40B4-BE49-F238E27FC236}">
                <a16:creationId xmlns:a16="http://schemas.microsoft.com/office/drawing/2014/main" id="{76ED1CDB-4368-4722-BF73-ED96D095321D}"/>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11559467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1906" name="Rectangle 2"/>
          <p:cNvSpPr>
            <a:spLocks noGrp="1" noChangeArrowheads="1"/>
          </p:cNvSpPr>
          <p:nvPr>
            <p:ph type="title"/>
          </p:nvPr>
        </p:nvSpPr>
        <p:spPr/>
        <p:txBody>
          <a:bodyPr/>
          <a:lstStyle/>
          <a:p>
            <a:pPr eaLnBrk="1" hangingPunct="1">
              <a:defRPr/>
            </a:pPr>
            <a:r>
              <a:rPr lang="nl-BE"/>
              <a:t>Aansluiting voor </a:t>
            </a:r>
            <a:r>
              <a:rPr lang="nl-BE">
                <a:solidFill>
                  <a:schemeClr val="accent2"/>
                </a:solidFill>
              </a:rPr>
              <a:t>afvalwater</a:t>
            </a:r>
            <a:endParaRPr lang="nl-NL">
              <a:solidFill>
                <a:schemeClr val="accent2"/>
              </a:solidFill>
            </a:endParaRPr>
          </a:p>
        </p:txBody>
      </p:sp>
      <p:sp>
        <p:nvSpPr>
          <p:cNvPr id="6" name="Tijdelijke aanduiding voor inhoud 3">
            <a:extLst>
              <a:ext uri="{FF2B5EF4-FFF2-40B4-BE49-F238E27FC236}">
                <a16:creationId xmlns:a16="http://schemas.microsoft.com/office/drawing/2014/main" id="{6DFA583F-22A3-4B2D-B4DB-A215604B0C35}"/>
              </a:ext>
            </a:extLst>
          </p:cNvPr>
          <p:cNvSpPr>
            <a:spLocks noGrp="1"/>
          </p:cNvSpPr>
          <p:nvPr>
            <p:ph idx="1"/>
          </p:nvPr>
        </p:nvSpPr>
        <p:spPr>
          <a:xfrm>
            <a:off x="721822" y="1597648"/>
            <a:ext cx="10182152" cy="3812025"/>
          </a:xfrm>
        </p:spPr>
        <p:txBody>
          <a:bodyPr/>
          <a:lstStyle/>
          <a:p>
            <a:pPr>
              <a:buFont typeface="Wingdings" panose="05000000000000000000" pitchFamily="2" charset="2"/>
              <a:buNone/>
            </a:pPr>
            <a:r>
              <a:rPr lang="nl-BE" altLang="nl-BE" sz="2800" b="1">
                <a:solidFill>
                  <a:schemeClr val="accent2"/>
                </a:solidFill>
              </a:rPr>
              <a:t>Vochtige doekjes!</a:t>
            </a:r>
          </a:p>
          <a:p>
            <a:pPr>
              <a:buFont typeface="Wingdings" panose="05000000000000000000" pitchFamily="2" charset="2"/>
              <a:buNone/>
            </a:pPr>
            <a:r>
              <a:rPr lang="nl-BE" altLang="nl-BE" sz="2800"/>
              <a:t>= afval </a:t>
            </a:r>
          </a:p>
          <a:p>
            <a:pPr>
              <a:buFont typeface="Wingdings" panose="05000000000000000000" pitchFamily="2" charset="2"/>
              <a:buNone/>
            </a:pPr>
            <a:r>
              <a:rPr lang="nl-BE" altLang="nl-BE" sz="2800"/>
              <a:t>= verstopt de riolen / pompen</a:t>
            </a:r>
          </a:p>
          <a:p>
            <a:endParaRPr lang="nl-BE" altLang="nl-BE" sz="2400"/>
          </a:p>
          <a:p>
            <a:pPr>
              <a:buFont typeface="Wingdings" panose="05000000000000000000" pitchFamily="2" charset="2"/>
              <a:buChar char="è"/>
            </a:pPr>
            <a:r>
              <a:rPr lang="nl-BE" altLang="nl-BE" sz="2400">
                <a:sym typeface="Wingdings" panose="05000000000000000000" pitchFamily="2" charset="2"/>
              </a:rPr>
              <a:t> niet in het toilet, maar in een daarvoor bestemd afvalemmertje</a:t>
            </a:r>
          </a:p>
          <a:p>
            <a:pPr>
              <a:buFont typeface="Wingdings" panose="05000000000000000000" pitchFamily="2" charset="2"/>
              <a:buChar char="è"/>
            </a:pPr>
            <a:r>
              <a:rPr lang="nl-BE" altLang="nl-BE" sz="2400">
                <a:sym typeface="Wingdings" panose="05000000000000000000" pitchFamily="2" charset="2"/>
              </a:rPr>
              <a:t>“afval” hoort niet thuis in de riolering (verfresten, olie en vetten,…)</a:t>
            </a:r>
            <a:endParaRPr lang="nl-BE" altLang="nl-BE" sz="2400"/>
          </a:p>
        </p:txBody>
      </p:sp>
      <p:sp>
        <p:nvSpPr>
          <p:cNvPr id="4" name="Tijdelijke aanduiding voor voettekst 3">
            <a:extLst>
              <a:ext uri="{FF2B5EF4-FFF2-40B4-BE49-F238E27FC236}">
                <a16:creationId xmlns:a16="http://schemas.microsoft.com/office/drawing/2014/main" id="{0A3F8200-04DE-0A41-BBC7-CF81948B4BD2}"/>
              </a:ext>
            </a:extLst>
          </p:cNvPr>
          <p:cNvSpPr>
            <a:spLocks noGrp="1"/>
          </p:cNvSpPr>
          <p:nvPr>
            <p:ph type="ftr" sz="quarter" idx="11"/>
          </p:nvPr>
        </p:nvSpPr>
        <p:spPr/>
        <p:txBody>
          <a:bodyPr/>
          <a:lstStyle/>
          <a:p>
            <a:r>
              <a:rPr lang="en-GB"/>
              <a:t>Infovergadering afkoppeling riolering</a:t>
            </a:r>
          </a:p>
        </p:txBody>
      </p:sp>
      <p:pic>
        <p:nvPicPr>
          <p:cNvPr id="7" name="Afbeelding 6">
            <a:extLst>
              <a:ext uri="{FF2B5EF4-FFF2-40B4-BE49-F238E27FC236}">
                <a16:creationId xmlns:a16="http://schemas.microsoft.com/office/drawing/2014/main" id="{250FF0B5-35A9-CF44-B8D5-E406C0E96E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3324" y="1673128"/>
            <a:ext cx="2384920" cy="1430952"/>
          </a:xfrm>
          <a:prstGeom prst="rect">
            <a:avLst/>
          </a:prstGeom>
        </p:spPr>
      </p:pic>
      <p:sp>
        <p:nvSpPr>
          <p:cNvPr id="2" name="Tijdelijke aanduiding voor datum 1">
            <a:extLst>
              <a:ext uri="{FF2B5EF4-FFF2-40B4-BE49-F238E27FC236}">
                <a16:creationId xmlns:a16="http://schemas.microsoft.com/office/drawing/2014/main" id="{DE2FB868-B7DB-4EEA-9794-CDB70AFC81AD}"/>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42640164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overdekt&#10;&#10;Automatisch gegenereerde beschrijving">
            <a:extLst>
              <a:ext uri="{FF2B5EF4-FFF2-40B4-BE49-F238E27FC236}">
                <a16:creationId xmlns:a16="http://schemas.microsoft.com/office/drawing/2014/main" id="{F89D9981-8C57-4726-B53B-22CD8F9B3A61}"/>
              </a:ext>
            </a:extLst>
          </p:cNvPr>
          <p:cNvPicPr>
            <a:picLocks noGrp="1" noChangeAspect="1"/>
          </p:cNvPicPr>
          <p:nvPr>
            <p:ph type="pic" sz="quarter" idx="17"/>
          </p:nvPr>
        </p:nvPicPr>
        <p:blipFill rotWithShape="1">
          <a:blip r:embed="rId3"/>
          <a:srcRect l="11809" r="14698" b="-1"/>
          <a:stretch/>
        </p:blipFill>
        <p:spPr>
          <a:xfrm>
            <a:off x="4572000" y="10"/>
            <a:ext cx="7620000" cy="6869103"/>
          </a:xfrm>
          <a:noFill/>
        </p:spPr>
      </p:pic>
      <p:sp>
        <p:nvSpPr>
          <p:cNvPr id="1038" name="Text Placeholder 2">
            <a:extLst>
              <a:ext uri="{FF2B5EF4-FFF2-40B4-BE49-F238E27FC236}">
                <a16:creationId xmlns:a16="http://schemas.microsoft.com/office/drawing/2014/main" id="{FBFDA2BF-65FB-DB8E-1630-2B75A3C533BD}"/>
              </a:ext>
            </a:extLst>
          </p:cNvPr>
          <p:cNvSpPr>
            <a:spLocks noGrp="1"/>
          </p:cNvSpPr>
          <p:nvPr>
            <p:ph type="body" sz="quarter" idx="13"/>
          </p:nvPr>
        </p:nvSpPr>
        <p:spPr>
          <a:xfrm>
            <a:off x="-2" y="0"/>
            <a:ext cx="8201467" cy="6857990"/>
          </a:xfrm>
        </p:spPr>
        <p:txBody>
          <a:bodyPr/>
          <a:lstStyle/>
          <a:p>
            <a:endParaRPr lang="en-US"/>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961687" cy="1672402"/>
          </a:xfrm>
        </p:spPr>
        <p:txBody>
          <a:bodyPr anchor="t">
            <a:normAutofit/>
          </a:bodyPr>
          <a:lstStyle/>
          <a:p>
            <a:r>
              <a:rPr lang="nl-BE"/>
              <a:t>3. Premies</a:t>
            </a:r>
          </a:p>
        </p:txBody>
      </p:sp>
      <p:sp>
        <p:nvSpPr>
          <p:cNvPr id="1040" name="Text Placeholder 4">
            <a:extLst>
              <a:ext uri="{FF2B5EF4-FFF2-40B4-BE49-F238E27FC236}">
                <a16:creationId xmlns:a16="http://schemas.microsoft.com/office/drawing/2014/main" id="{B321AFB1-F41E-0E59-FFA1-009CC979946F}"/>
              </a:ext>
            </a:extLst>
          </p:cNvPr>
          <p:cNvSpPr>
            <a:spLocks noGrp="1"/>
          </p:cNvSpPr>
          <p:nvPr>
            <p:ph type="body" sz="quarter" idx="19"/>
          </p:nvPr>
        </p:nvSpPr>
        <p:spPr>
          <a:xfrm>
            <a:off x="705118" y="6235054"/>
            <a:ext cx="1155600" cy="378832"/>
          </a:xfrm>
        </p:spPr>
        <p:txBody>
          <a:bodyPr>
            <a:normAutofit fontScale="85000" lnSpcReduction="20000"/>
          </a:bodyPr>
          <a:lstStyle/>
          <a:p>
            <a:endParaRPr lang="en-US"/>
          </a:p>
        </p:txBody>
      </p:sp>
    </p:spTree>
    <p:extLst>
      <p:ext uri="{BB962C8B-B14F-4D97-AF65-F5344CB8AC3E}">
        <p14:creationId xmlns:p14="http://schemas.microsoft.com/office/powerpoint/2010/main" val="13649414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746026" y="1600333"/>
            <a:ext cx="9486703" cy="3812025"/>
          </a:xfrm>
        </p:spPr>
        <p:txBody>
          <a:bodyPr/>
          <a:lstStyle/>
          <a:p>
            <a:pPr marL="457200" indent="-457200">
              <a:buFont typeface="+mj-lt"/>
              <a:buAutoNum type="arabicPeriod"/>
              <a:defRPr/>
            </a:pPr>
            <a:r>
              <a:rPr lang="nl-BE"/>
              <a:t>Vrijstelling (her)aansluitingsvergoeding tijdens project voor 1 regenwater- en vuilwater aansluiting.</a:t>
            </a:r>
          </a:p>
          <a:p>
            <a:pPr marL="457200" indent="-457200">
              <a:buFont typeface="+mj-lt"/>
              <a:buAutoNum type="arabicPeriod"/>
              <a:defRPr/>
            </a:pPr>
            <a:r>
              <a:rPr lang="nl-BE">
                <a:solidFill>
                  <a:schemeClr val="tx1"/>
                </a:solidFill>
              </a:rPr>
              <a:t>Gemeentelijke premies RWG “…” i.s.m. Fluvius of premies RWG Fluvius</a:t>
            </a:r>
          </a:p>
          <a:p>
            <a:pPr marL="457200" indent="-457200">
              <a:buFont typeface="+mj-lt"/>
              <a:buAutoNum type="arabicPeriod"/>
              <a:defRPr/>
            </a:pPr>
            <a:r>
              <a:rPr lang="nl-BE"/>
              <a:t>Organiseren van de keuring.</a:t>
            </a:r>
          </a:p>
          <a:p>
            <a:pPr lvl="1" eaLnBrk="1" hangingPunct="1">
              <a:buFont typeface="Wingdings" panose="05000000000000000000" pitchFamily="2" charset="2"/>
              <a:buNone/>
              <a:defRPr/>
            </a:pPr>
            <a:endParaRPr lang="nl-BE" sz="1800">
              <a:solidFill>
                <a:schemeClr val="tx1">
                  <a:lumMod val="50000"/>
                  <a:lumOff val="50000"/>
                </a:schemeClr>
              </a:solidFill>
            </a:endParaRPr>
          </a:p>
          <a:p>
            <a:pPr lvl="1" eaLnBrk="1" hangingPunct="1">
              <a:buFont typeface="Wingdings" panose="05000000000000000000" pitchFamily="2" charset="2"/>
              <a:buNone/>
              <a:defRPr/>
            </a:pPr>
            <a:endParaRPr lang="nl-BE" sz="2200"/>
          </a:p>
        </p:txBody>
      </p:sp>
      <p:sp>
        <p:nvSpPr>
          <p:cNvPr id="2" name="Titel 1"/>
          <p:cNvSpPr>
            <a:spLocks noGrp="1"/>
          </p:cNvSpPr>
          <p:nvPr>
            <p:ph type="title"/>
          </p:nvPr>
        </p:nvSpPr>
        <p:spPr/>
        <p:txBody>
          <a:bodyPr/>
          <a:lstStyle/>
          <a:p>
            <a:pPr>
              <a:defRPr/>
            </a:pPr>
            <a:r>
              <a:rPr lang="nl-BE"/>
              <a:t>Wat doen Fluvius en je gemeente voor jou? </a:t>
            </a:r>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r>
              <a:rPr lang="en-GB" err="1"/>
              <a:t>Infovergadering</a:t>
            </a:r>
            <a:r>
              <a:rPr lang="en-GB"/>
              <a:t> </a:t>
            </a:r>
            <a:r>
              <a:rPr lang="en-GB" err="1"/>
              <a:t>afkoppeling</a:t>
            </a:r>
            <a:r>
              <a:rPr lang="en-GB"/>
              <a:t> riolering</a:t>
            </a:r>
          </a:p>
        </p:txBody>
      </p:sp>
      <p:grpSp>
        <p:nvGrpSpPr>
          <p:cNvPr id="5" name="Groep 4">
            <a:extLst>
              <a:ext uri="{FF2B5EF4-FFF2-40B4-BE49-F238E27FC236}">
                <a16:creationId xmlns:a16="http://schemas.microsoft.com/office/drawing/2014/main" id="{F7020879-9332-4700-889C-0A1FCCFF7E3A}"/>
              </a:ext>
            </a:extLst>
          </p:cNvPr>
          <p:cNvGrpSpPr/>
          <p:nvPr/>
        </p:nvGrpSpPr>
        <p:grpSpPr>
          <a:xfrm>
            <a:off x="1669002" y="4101484"/>
            <a:ext cx="8041917" cy="1409960"/>
            <a:chOff x="1669002" y="4101484"/>
            <a:chExt cx="8041917" cy="1409960"/>
          </a:xfrm>
        </p:grpSpPr>
        <p:sp>
          <p:nvSpPr>
            <p:cNvPr id="8" name="Tekstvak 7">
              <a:extLst>
                <a:ext uri="{FF2B5EF4-FFF2-40B4-BE49-F238E27FC236}">
                  <a16:creationId xmlns:a16="http://schemas.microsoft.com/office/drawing/2014/main" id="{7A349DA1-91B2-47F2-A386-D4830A5B7D97}"/>
                </a:ext>
              </a:extLst>
            </p:cNvPr>
            <p:cNvSpPr txBox="1"/>
            <p:nvPr/>
          </p:nvSpPr>
          <p:spPr>
            <a:xfrm>
              <a:off x="1823109" y="4185880"/>
              <a:ext cx="7887810" cy="1200329"/>
            </a:xfrm>
            <a:prstGeom prst="rect">
              <a:avLst/>
            </a:prstGeom>
            <a:noFill/>
            <a:ln w="15875">
              <a:noFill/>
            </a:ln>
          </p:spPr>
          <p:txBody>
            <a:bodyPr wrap="square" rtlCol="0">
              <a:spAutoFit/>
            </a:bodyPr>
            <a:lstStyle/>
            <a:p>
              <a:pPr>
                <a:defRPr/>
              </a:pPr>
              <a:r>
                <a:rPr lang="nl-BE" b="1">
                  <a:solidFill>
                    <a:srgbClr val="004C69"/>
                  </a:solidFill>
                </a:rPr>
                <a:t>Opgelet!</a:t>
              </a:r>
            </a:p>
            <a:p>
              <a:pPr marL="285750" indent="-285750">
                <a:buFont typeface="Arial" panose="020B0604020202020204" pitchFamily="34" charset="0"/>
                <a:buChar char="•"/>
                <a:defRPr/>
              </a:pPr>
              <a:r>
                <a:rPr lang="nl-BE" b="1"/>
                <a:t>Fluvius</a:t>
              </a:r>
              <a:r>
                <a:rPr lang="nl-BE"/>
                <a:t> betaalt </a:t>
              </a:r>
              <a:r>
                <a:rPr lang="nl-BE" b="1"/>
                <a:t>eenmaal</a:t>
              </a:r>
              <a:r>
                <a:rPr lang="nl-BE"/>
                <a:t> de keuring. </a:t>
              </a:r>
            </a:p>
            <a:p>
              <a:pPr marL="285750" indent="-285750">
                <a:buFont typeface="Arial" panose="020B0604020202020204" pitchFamily="34" charset="0"/>
                <a:buChar char="•"/>
                <a:defRPr/>
              </a:pPr>
              <a:r>
                <a:rPr lang="nl-BE"/>
                <a:t>Kosten voor </a:t>
              </a:r>
              <a:r>
                <a:rPr lang="nl-BE" b="1"/>
                <a:t>een herkeuring </a:t>
              </a:r>
              <a:r>
                <a:rPr lang="nl-BE"/>
                <a:t>of voor een </a:t>
              </a:r>
              <a:r>
                <a:rPr lang="nl-BE" b="1"/>
                <a:t>keuring die niet binnen de afgesproken termijn is uitgevoerd</a:t>
              </a:r>
              <a:r>
                <a:rPr lang="nl-BE"/>
                <a:t> zijn </a:t>
              </a:r>
              <a:r>
                <a:rPr lang="nl-BE" b="1"/>
                <a:t>ten</a:t>
              </a:r>
              <a:r>
                <a:rPr lang="nl-BE"/>
                <a:t> </a:t>
              </a:r>
              <a:r>
                <a:rPr lang="nl-BE" b="1"/>
                <a:t>laste van de klant</a:t>
              </a:r>
              <a:r>
                <a:rPr lang="nl-BE"/>
                <a:t>.</a:t>
              </a:r>
            </a:p>
          </p:txBody>
        </p:sp>
        <p:sp>
          <p:nvSpPr>
            <p:cNvPr id="4" name="Rechthoek: afgeronde hoeken 3">
              <a:extLst>
                <a:ext uri="{FF2B5EF4-FFF2-40B4-BE49-F238E27FC236}">
                  <a16:creationId xmlns:a16="http://schemas.microsoft.com/office/drawing/2014/main" id="{6F4DF754-FC83-4F0A-A280-4B2A95C585EC}"/>
                </a:ext>
              </a:extLst>
            </p:cNvPr>
            <p:cNvSpPr/>
            <p:nvPr/>
          </p:nvSpPr>
          <p:spPr>
            <a:xfrm>
              <a:off x="1669002" y="4101484"/>
              <a:ext cx="7155402" cy="1409960"/>
            </a:xfrm>
            <a:prstGeom prst="roundRect">
              <a:avLst/>
            </a:prstGeom>
            <a:noFill/>
            <a:ln>
              <a:solidFill>
                <a:srgbClr val="004C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err="1"/>
            </a:p>
          </p:txBody>
        </p:sp>
      </p:grpSp>
      <p:sp>
        <p:nvSpPr>
          <p:cNvPr id="7" name="Tijdelijke aanduiding voor datum 6">
            <a:extLst>
              <a:ext uri="{FF2B5EF4-FFF2-40B4-BE49-F238E27FC236}">
                <a16:creationId xmlns:a16="http://schemas.microsoft.com/office/drawing/2014/main" id="{D71245F2-212B-4EFE-9053-E492FD5F60A0}"/>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209381873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doen Fluvius en je gemeente voor jou? </a:t>
            </a:r>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r>
              <a:rPr lang="en-GB" err="1"/>
              <a:t>Infovergadering</a:t>
            </a:r>
            <a:r>
              <a:rPr lang="en-GB"/>
              <a:t> </a:t>
            </a:r>
            <a:r>
              <a:rPr lang="en-GB" err="1"/>
              <a:t>afkoppeling</a:t>
            </a:r>
            <a:r>
              <a:rPr lang="en-GB"/>
              <a:t> riolering</a:t>
            </a:r>
          </a:p>
        </p:txBody>
      </p:sp>
      <p:sp>
        <p:nvSpPr>
          <p:cNvPr id="10" name="Tekstvak 9">
            <a:extLst>
              <a:ext uri="{FF2B5EF4-FFF2-40B4-BE49-F238E27FC236}">
                <a16:creationId xmlns:a16="http://schemas.microsoft.com/office/drawing/2014/main" id="{83E97DFB-3A90-4749-95D5-D01AD660E3CA}"/>
              </a:ext>
            </a:extLst>
          </p:cNvPr>
          <p:cNvSpPr txBox="1"/>
          <p:nvPr/>
        </p:nvSpPr>
        <p:spPr>
          <a:xfrm>
            <a:off x="92363" y="5039783"/>
            <a:ext cx="11176000" cy="676467"/>
          </a:xfrm>
          <a:prstGeom prst="rect">
            <a:avLst/>
          </a:prstGeom>
          <a:noFill/>
        </p:spPr>
        <p:txBody>
          <a:bodyPr wrap="square">
            <a:spAutoFit/>
          </a:bodyPr>
          <a:lstStyle/>
          <a:p>
            <a:pPr marL="685800">
              <a:lnSpc>
                <a:spcPct val="107000"/>
              </a:lnSpc>
              <a:spcAft>
                <a:spcPts val="800"/>
              </a:spcAft>
            </a:pPr>
            <a:r>
              <a:rPr lang="nl-BE" sz="1200">
                <a:effectLst/>
                <a:latin typeface="Calibri" panose="020F0502020204030204" pitchFamily="34" charset="0"/>
                <a:ea typeface="Calibri" panose="020F0502020204030204" pitchFamily="34" charset="0"/>
                <a:cs typeface="Times New Roman" panose="02020603050405020304" pitchFamily="18" charset="0"/>
              </a:rPr>
              <a:t>(*) Ongeacht open, half open of gesloten bebouwing: ook voor gesloten bebouwing waar er werken uitgevoerd moeten worden om in orde te zijn met de aansluitplicht en voor gesloten bebouwing met werken in de woning, in de voortuin of in de achtertuin voor een correcte aansluiting van het hemelwater, de overloop van de hemelwaterput en/of het afvalwater.</a:t>
            </a:r>
          </a:p>
        </p:txBody>
      </p:sp>
      <p:sp>
        <p:nvSpPr>
          <p:cNvPr id="3" name="Tijdelijke aanduiding voor datum 2">
            <a:extLst>
              <a:ext uri="{FF2B5EF4-FFF2-40B4-BE49-F238E27FC236}">
                <a16:creationId xmlns:a16="http://schemas.microsoft.com/office/drawing/2014/main" id="{99B7B856-A1AA-4720-AEED-272E08289BE6}"/>
              </a:ext>
            </a:extLst>
          </p:cNvPr>
          <p:cNvSpPr>
            <a:spLocks noGrp="1"/>
          </p:cNvSpPr>
          <p:nvPr>
            <p:ph type="dt" sz="half" idx="10"/>
          </p:nvPr>
        </p:nvSpPr>
        <p:spPr/>
        <p:txBody>
          <a:bodyPr/>
          <a:lstStyle/>
          <a:p>
            <a:r>
              <a:rPr lang="nl-BE"/>
              <a:t>maart 2023</a:t>
            </a:r>
            <a:endParaRPr lang="en-GB"/>
          </a:p>
        </p:txBody>
      </p:sp>
      <p:graphicFrame>
        <p:nvGraphicFramePr>
          <p:cNvPr id="5" name="Tabel 4">
            <a:extLst>
              <a:ext uri="{FF2B5EF4-FFF2-40B4-BE49-F238E27FC236}">
                <a16:creationId xmlns:a16="http://schemas.microsoft.com/office/drawing/2014/main" id="{E84E90AD-373F-078D-D209-AFBC5FD69F78}"/>
              </a:ext>
            </a:extLst>
          </p:cNvPr>
          <p:cNvGraphicFramePr>
            <a:graphicFrameLocks noGrp="1"/>
          </p:cNvGraphicFramePr>
          <p:nvPr>
            <p:extLst>
              <p:ext uri="{D42A27DB-BD31-4B8C-83A1-F6EECF244321}">
                <p14:modId xmlns:p14="http://schemas.microsoft.com/office/powerpoint/2010/main" val="2693055757"/>
              </p:ext>
            </p:extLst>
          </p:nvPr>
        </p:nvGraphicFramePr>
        <p:xfrm>
          <a:off x="812722" y="1537776"/>
          <a:ext cx="9110980" cy="3233420"/>
        </p:xfrm>
        <a:graphic>
          <a:graphicData uri="http://schemas.openxmlformats.org/drawingml/2006/table">
            <a:tbl>
              <a:tblPr firstRow="1" firstCol="1" bandRow="1">
                <a:tableStyleId>{5C22544A-7EE6-4342-B048-85BDC9FD1C3A}</a:tableStyleId>
              </a:tblPr>
              <a:tblGrid>
                <a:gridCol w="2329180">
                  <a:extLst>
                    <a:ext uri="{9D8B030D-6E8A-4147-A177-3AD203B41FA5}">
                      <a16:colId xmlns:a16="http://schemas.microsoft.com/office/drawing/2014/main" val="1192749712"/>
                    </a:ext>
                  </a:extLst>
                </a:gridCol>
                <a:gridCol w="1334135">
                  <a:extLst>
                    <a:ext uri="{9D8B030D-6E8A-4147-A177-3AD203B41FA5}">
                      <a16:colId xmlns:a16="http://schemas.microsoft.com/office/drawing/2014/main" val="480575360"/>
                    </a:ext>
                  </a:extLst>
                </a:gridCol>
                <a:gridCol w="2093595">
                  <a:extLst>
                    <a:ext uri="{9D8B030D-6E8A-4147-A177-3AD203B41FA5}">
                      <a16:colId xmlns:a16="http://schemas.microsoft.com/office/drawing/2014/main" val="1843316871"/>
                    </a:ext>
                  </a:extLst>
                </a:gridCol>
                <a:gridCol w="3354070">
                  <a:extLst>
                    <a:ext uri="{9D8B030D-6E8A-4147-A177-3AD203B41FA5}">
                      <a16:colId xmlns:a16="http://schemas.microsoft.com/office/drawing/2014/main" val="3248812265"/>
                    </a:ext>
                  </a:extLst>
                </a:gridCol>
              </a:tblGrid>
              <a:tr h="0">
                <a:tc>
                  <a:txBody>
                    <a:bodyPr/>
                    <a:lstStyle/>
                    <a:p>
                      <a:pPr algn="l"/>
                      <a:r>
                        <a:rPr lang="nl-BE" sz="1200">
                          <a:effectLst/>
                        </a:rPr>
                        <a:t>Bouwvergunning</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200">
                          <a:effectLst/>
                        </a:rPr>
                        <a:t>Werken op privé</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200">
                          <a:effectLst/>
                        </a:rPr>
                        <a:t>Premie</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200">
                          <a:effectLst/>
                        </a:rPr>
                        <a:t>Keuring door</a:t>
                      </a:r>
                      <a:endParaRPr lang="nl-BE" sz="1100">
                        <a:effectLst/>
                        <a:latin typeface="Calibri" panose="020F0502020204030204" pitchFamily="34" charset="0"/>
                        <a:ea typeface="Calibri" panose="020F0502020204030204" pitchFamily="34" charset="0"/>
                      </a:endParaRPr>
                    </a:p>
                  </a:txBody>
                  <a:tcPr marL="50800" marR="50800" marT="50800" marB="50800"/>
                </a:tc>
                <a:extLst>
                  <a:ext uri="{0D108BD9-81ED-4DB2-BD59-A6C34878D82A}">
                    <a16:rowId xmlns:a16="http://schemas.microsoft.com/office/drawing/2014/main" val="1075250224"/>
                  </a:ext>
                </a:extLst>
              </a:tr>
              <a:tr h="0">
                <a:tc>
                  <a:txBody>
                    <a:bodyPr/>
                    <a:lstStyle/>
                    <a:p>
                      <a:pPr algn="l"/>
                      <a:r>
                        <a:rPr lang="nl-BE" sz="1100" u="sng">
                          <a:effectLst/>
                        </a:rPr>
                        <a:t>Voor 2005 </a:t>
                      </a:r>
                      <a:endParaRPr lang="nl-BE" sz="1100">
                        <a:effectLst/>
                      </a:endParaRPr>
                    </a:p>
                    <a:p>
                      <a:pPr marL="742950" lvl="1" indent="-285750" algn="l" fontAlgn="ctr">
                        <a:buSzPts val="1000"/>
                        <a:buFont typeface="Symbol" panose="05050102010706020507" pitchFamily="18" charset="2"/>
                        <a:buChar char=""/>
                        <a:tabLst>
                          <a:tab pos="914400" algn="l"/>
                        </a:tabLst>
                      </a:pPr>
                      <a:r>
                        <a:rPr lang="nl-BE" sz="1100">
                          <a:effectLst/>
                        </a:rPr>
                        <a:t>Open en Halfopen</a:t>
                      </a:r>
                    </a:p>
                    <a:p>
                      <a:pPr marL="742950" lvl="1" indent="-285750" algn="l" fontAlgn="ctr">
                        <a:buSzPts val="1000"/>
                        <a:buFont typeface="Symbol" panose="05050102010706020507" pitchFamily="18" charset="2"/>
                        <a:buChar char=""/>
                        <a:tabLst>
                          <a:tab pos="914400" algn="l"/>
                        </a:tabLst>
                      </a:pPr>
                      <a:r>
                        <a:rPr lang="nl-BE" sz="1100">
                          <a:effectLst/>
                        </a:rPr>
                        <a:t>Gesloten</a:t>
                      </a:r>
                    </a:p>
                    <a:p>
                      <a:pPr marL="742950" lvl="1" indent="-285750" algn="l" fontAlgn="ctr">
                        <a:buSzPts val="1000"/>
                        <a:buFont typeface="Symbol" panose="05050102010706020507" pitchFamily="18" charset="2"/>
                        <a:buChar char=""/>
                        <a:tabLst>
                          <a:tab pos="914400" algn="l"/>
                        </a:tabLst>
                      </a:pPr>
                      <a:r>
                        <a:rPr lang="nl-BE" sz="1100">
                          <a:effectLst/>
                        </a:rPr>
                        <a:t>Gesloten</a:t>
                      </a:r>
                    </a:p>
                    <a:p>
                      <a:pPr marL="742950" lvl="1" indent="-285750" algn="l" fontAlgn="ctr">
                        <a:buSzPts val="1000"/>
                        <a:buFont typeface="Symbol" panose="05050102010706020507" pitchFamily="18" charset="2"/>
                        <a:buChar char=""/>
                        <a:tabLst>
                          <a:tab pos="914400" algn="l"/>
                        </a:tabLst>
                      </a:pPr>
                      <a:r>
                        <a:rPr lang="nl-BE" sz="1100">
                          <a:effectLst/>
                        </a:rPr>
                        <a:t>Woning al 100% gescheiden </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Ja </a:t>
                      </a:r>
                    </a:p>
                    <a:p>
                      <a:pPr algn="l"/>
                      <a:r>
                        <a:rPr lang="nl-BE" sz="1100">
                          <a:effectLst/>
                        </a:rPr>
                        <a:t>Ja </a:t>
                      </a:r>
                    </a:p>
                    <a:p>
                      <a:pPr algn="l"/>
                      <a:r>
                        <a:rPr lang="nl-BE" sz="1100">
                          <a:effectLst/>
                        </a:rPr>
                        <a:t>Nee</a:t>
                      </a:r>
                    </a:p>
                    <a:p>
                      <a:pPr algn="l"/>
                      <a:r>
                        <a:rPr lang="nl-BE" sz="1100">
                          <a:effectLst/>
                        </a:rPr>
                        <a:t>Werken zijn al uitgevoerd</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Ja </a:t>
                      </a:r>
                    </a:p>
                    <a:p>
                      <a:pPr algn="l"/>
                      <a:r>
                        <a:rPr lang="nl-BE" sz="1100">
                          <a:effectLst/>
                        </a:rPr>
                        <a:t>Ja </a:t>
                      </a:r>
                    </a:p>
                    <a:p>
                      <a:pPr algn="l"/>
                      <a:r>
                        <a:rPr lang="nl-BE" sz="1100">
                          <a:effectLst/>
                        </a:rPr>
                        <a:t>Nee</a:t>
                      </a:r>
                    </a:p>
                    <a:p>
                      <a:pPr algn="l"/>
                      <a:r>
                        <a:rPr lang="nl-BE" sz="1100">
                          <a:effectLst/>
                        </a:rPr>
                        <a:t>Ja</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Klant </a:t>
                      </a:r>
                    </a:p>
                    <a:p>
                      <a:pPr algn="l"/>
                      <a:r>
                        <a:rPr lang="nl-BE" sz="1100">
                          <a:effectLst/>
                        </a:rPr>
                        <a:t>Klant</a:t>
                      </a:r>
                    </a:p>
                    <a:p>
                      <a:pPr algn="l"/>
                      <a:r>
                        <a:rPr lang="nl-BE" sz="1100">
                          <a:effectLst/>
                        </a:rPr>
                        <a:t>Fluvius</a:t>
                      </a:r>
                    </a:p>
                    <a:p>
                      <a:pPr algn="l"/>
                      <a:r>
                        <a:rPr lang="nl-BE" sz="1100">
                          <a:effectLst/>
                        </a:rPr>
                        <a:t>Klant</a:t>
                      </a:r>
                      <a:endParaRPr lang="nl-BE" sz="1100">
                        <a:effectLst/>
                        <a:latin typeface="Calibri" panose="020F0502020204030204" pitchFamily="34" charset="0"/>
                        <a:ea typeface="Calibri" panose="020F0502020204030204" pitchFamily="34" charset="0"/>
                      </a:endParaRPr>
                    </a:p>
                  </a:txBody>
                  <a:tcPr marL="50800" marR="50800" marT="50800" marB="50800"/>
                </a:tc>
                <a:extLst>
                  <a:ext uri="{0D108BD9-81ED-4DB2-BD59-A6C34878D82A}">
                    <a16:rowId xmlns:a16="http://schemas.microsoft.com/office/drawing/2014/main" val="2367423341"/>
                  </a:ext>
                </a:extLst>
              </a:tr>
              <a:tr h="297180">
                <a:tc>
                  <a:txBody>
                    <a:bodyPr/>
                    <a:lstStyle/>
                    <a:p>
                      <a:pPr algn="l"/>
                      <a:r>
                        <a:rPr lang="nl-BE" sz="1100" u="sng">
                          <a:effectLst/>
                        </a:rPr>
                        <a:t>Tussen 2005 – 2011</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Ongeacht</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Nee</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Fluvius </a:t>
                      </a:r>
                      <a:endParaRPr lang="nl-BE" sz="1100">
                        <a:effectLst/>
                        <a:latin typeface="Calibri" panose="020F0502020204030204" pitchFamily="34" charset="0"/>
                        <a:ea typeface="Calibri" panose="020F0502020204030204" pitchFamily="34" charset="0"/>
                      </a:endParaRPr>
                    </a:p>
                  </a:txBody>
                  <a:tcPr marL="50800" marR="50800" marT="50800" marB="50800"/>
                </a:tc>
                <a:extLst>
                  <a:ext uri="{0D108BD9-81ED-4DB2-BD59-A6C34878D82A}">
                    <a16:rowId xmlns:a16="http://schemas.microsoft.com/office/drawing/2014/main" val="188147620"/>
                  </a:ext>
                </a:extLst>
              </a:tr>
              <a:tr h="0">
                <a:tc>
                  <a:txBody>
                    <a:bodyPr/>
                    <a:lstStyle/>
                    <a:p>
                      <a:pPr algn="l"/>
                      <a:r>
                        <a:rPr lang="nl-BE" sz="1100" u="sng">
                          <a:effectLst/>
                        </a:rPr>
                        <a:t>Na 2011</a:t>
                      </a:r>
                      <a:endParaRPr lang="nl-BE" sz="1100">
                        <a:effectLst/>
                      </a:endParaRPr>
                    </a:p>
                    <a:p>
                      <a:pPr marL="742950" lvl="1" indent="-285750" algn="l" fontAlgn="ctr">
                        <a:buSzPts val="1000"/>
                        <a:buFont typeface="Symbol" panose="05050102010706020507" pitchFamily="18" charset="2"/>
                        <a:buChar char=""/>
                        <a:tabLst>
                          <a:tab pos="914400" algn="l"/>
                        </a:tabLst>
                      </a:pPr>
                      <a:r>
                        <a:rPr lang="nl-BE" sz="1100">
                          <a:effectLst/>
                        </a:rPr>
                        <a:t>Positief attest ouder dan 5j</a:t>
                      </a:r>
                    </a:p>
                    <a:p>
                      <a:pPr marL="742950" lvl="1" indent="-285750" algn="l" fontAlgn="ctr">
                        <a:buSzPts val="1000"/>
                        <a:buFont typeface="Symbol" panose="05050102010706020507" pitchFamily="18" charset="2"/>
                        <a:buChar char=""/>
                        <a:tabLst>
                          <a:tab pos="914400" algn="l"/>
                        </a:tabLst>
                      </a:pPr>
                      <a:r>
                        <a:rPr lang="nl-BE" sz="1100">
                          <a:effectLst/>
                        </a:rPr>
                        <a:t>Negatief attest ouder dan 5j</a:t>
                      </a:r>
                    </a:p>
                    <a:p>
                      <a:pPr marL="742950" lvl="1" indent="-285750" algn="l" fontAlgn="ctr">
                        <a:buSzPts val="1000"/>
                        <a:buFont typeface="Symbol" panose="05050102010706020507" pitchFamily="18" charset="2"/>
                        <a:buChar char=""/>
                        <a:tabLst>
                          <a:tab pos="914400" algn="l"/>
                        </a:tabLst>
                      </a:pPr>
                      <a:r>
                        <a:rPr lang="nl-BE" sz="1100">
                          <a:effectLst/>
                        </a:rPr>
                        <a:t>Geen keuring</a:t>
                      </a:r>
                    </a:p>
                    <a:p>
                      <a:pPr marL="742950" lvl="1" indent="-285750" algn="l" fontAlgn="ctr">
                        <a:buSzPts val="1000"/>
                        <a:buFont typeface="Symbol" panose="05050102010706020507" pitchFamily="18" charset="2"/>
                        <a:buChar char=""/>
                        <a:tabLst>
                          <a:tab pos="914400" algn="l"/>
                        </a:tabLst>
                      </a:pPr>
                      <a:r>
                        <a:rPr lang="nl-BE" sz="1100">
                          <a:effectLst/>
                        </a:rPr>
                        <a:t>Nog een geldige keuring</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Ongeacht</a:t>
                      </a:r>
                    </a:p>
                    <a:p>
                      <a:pPr algn="l"/>
                      <a:r>
                        <a:rPr lang="nl-BE" sz="1100">
                          <a:effectLst/>
                        </a:rPr>
                        <a:t>Ongeacht</a:t>
                      </a:r>
                    </a:p>
                    <a:p>
                      <a:pPr algn="l"/>
                      <a:r>
                        <a:rPr lang="nl-BE" sz="1100">
                          <a:effectLst/>
                        </a:rPr>
                        <a:t>Ongeacht</a:t>
                      </a:r>
                    </a:p>
                    <a:p>
                      <a:pPr algn="l"/>
                      <a:r>
                        <a:rPr lang="nl-BE" sz="1100">
                          <a:effectLst/>
                        </a:rPr>
                        <a:t>NVT</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Nee</a:t>
                      </a:r>
                    </a:p>
                    <a:p>
                      <a:pPr algn="l"/>
                      <a:r>
                        <a:rPr lang="nl-BE" sz="1100">
                          <a:effectLst/>
                        </a:rPr>
                        <a:t>Nee</a:t>
                      </a:r>
                    </a:p>
                    <a:p>
                      <a:pPr algn="l"/>
                      <a:r>
                        <a:rPr lang="nl-BE" sz="1100">
                          <a:effectLst/>
                        </a:rPr>
                        <a:t>Nee</a:t>
                      </a:r>
                    </a:p>
                    <a:p>
                      <a:pPr algn="l"/>
                      <a:r>
                        <a:rPr lang="nl-BE" sz="1100">
                          <a:effectLst/>
                        </a:rPr>
                        <a:t>Nee</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 </a:t>
                      </a:r>
                    </a:p>
                    <a:p>
                      <a:pPr algn="l"/>
                      <a:r>
                        <a:rPr lang="nl-BE" sz="1100">
                          <a:effectLst/>
                        </a:rPr>
                        <a:t>Fluvius</a:t>
                      </a:r>
                    </a:p>
                    <a:p>
                      <a:pPr algn="l"/>
                      <a:r>
                        <a:rPr lang="nl-BE" sz="1100">
                          <a:effectLst/>
                        </a:rPr>
                        <a:t>Klant</a:t>
                      </a:r>
                    </a:p>
                    <a:p>
                      <a:pPr algn="l"/>
                      <a:r>
                        <a:rPr lang="nl-BE" sz="1100">
                          <a:effectLst/>
                        </a:rPr>
                        <a:t>Dienst aansluiting/TBO</a:t>
                      </a:r>
                    </a:p>
                    <a:p>
                      <a:pPr algn="l"/>
                      <a:r>
                        <a:rPr lang="nl-BE" sz="1100">
                          <a:effectLst/>
                        </a:rPr>
                        <a:t>Geen keuring </a:t>
                      </a:r>
                      <a:endParaRPr lang="nl-BE" sz="1100">
                        <a:effectLst/>
                        <a:latin typeface="Calibri" panose="020F0502020204030204" pitchFamily="34" charset="0"/>
                        <a:ea typeface="Calibri" panose="020F0502020204030204" pitchFamily="34" charset="0"/>
                      </a:endParaRPr>
                    </a:p>
                  </a:txBody>
                  <a:tcPr marL="50800" marR="50800" marT="50800" marB="50800"/>
                </a:tc>
                <a:extLst>
                  <a:ext uri="{0D108BD9-81ED-4DB2-BD59-A6C34878D82A}">
                    <a16:rowId xmlns:a16="http://schemas.microsoft.com/office/drawing/2014/main" val="2713253639"/>
                  </a:ext>
                </a:extLst>
              </a:tr>
              <a:tr h="0">
                <a:tc>
                  <a:txBody>
                    <a:bodyPr/>
                    <a:lstStyle/>
                    <a:p>
                      <a:pPr algn="l"/>
                      <a:r>
                        <a:rPr lang="nl-BE" sz="1100" u="sng">
                          <a:effectLst/>
                        </a:rPr>
                        <a:t>(Deels) buiten project</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NVT</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a:effectLst/>
                        </a:rPr>
                        <a:t>Nee</a:t>
                      </a:r>
                      <a:endParaRPr lang="nl-BE" sz="1100">
                        <a:effectLst/>
                        <a:latin typeface="Calibri" panose="020F0502020204030204" pitchFamily="34" charset="0"/>
                        <a:ea typeface="Calibri" panose="020F0502020204030204" pitchFamily="34" charset="0"/>
                      </a:endParaRPr>
                    </a:p>
                  </a:txBody>
                  <a:tcPr marL="50800" marR="50800" marT="50800" marB="50800"/>
                </a:tc>
                <a:tc>
                  <a:txBody>
                    <a:bodyPr/>
                    <a:lstStyle/>
                    <a:p>
                      <a:pPr algn="l"/>
                      <a:r>
                        <a:rPr lang="nl-BE" sz="1100" dirty="0">
                          <a:effectLst/>
                        </a:rPr>
                        <a:t>Geen keuring</a:t>
                      </a:r>
                      <a:endParaRPr lang="nl-BE" sz="1100" dirty="0">
                        <a:effectLst/>
                        <a:latin typeface="Calibri" panose="020F0502020204030204" pitchFamily="34" charset="0"/>
                        <a:ea typeface="Calibri" panose="020F0502020204030204" pitchFamily="34" charset="0"/>
                      </a:endParaRPr>
                    </a:p>
                  </a:txBody>
                  <a:tcPr marL="50800" marR="50800" marT="50800" marB="50800"/>
                </a:tc>
                <a:extLst>
                  <a:ext uri="{0D108BD9-81ED-4DB2-BD59-A6C34878D82A}">
                    <a16:rowId xmlns:a16="http://schemas.microsoft.com/office/drawing/2014/main" val="3066602299"/>
                  </a:ext>
                </a:extLst>
              </a:tr>
            </a:tbl>
          </a:graphicData>
        </a:graphic>
      </p:graphicFrame>
    </p:spTree>
    <p:extLst>
      <p:ext uri="{BB962C8B-B14F-4D97-AF65-F5344CB8AC3E}">
        <p14:creationId xmlns:p14="http://schemas.microsoft.com/office/powerpoint/2010/main" val="7066539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nl-BE"/>
              <a:t>Conform keuringsattest =  PREMIE van 500 euro</a:t>
            </a:r>
            <a:endParaRPr lang="nl-NL"/>
          </a:p>
        </p:txBody>
      </p:sp>
      <p:pic>
        <p:nvPicPr>
          <p:cNvPr id="3" name="Tijdelijke aanduiding voor inhoud 2">
            <a:extLst>
              <a:ext uri="{FF2B5EF4-FFF2-40B4-BE49-F238E27FC236}">
                <a16:creationId xmlns:a16="http://schemas.microsoft.com/office/drawing/2014/main" id="{8204A508-00B6-4325-BFE0-B22DB5FD3FE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065339" y="1867009"/>
            <a:ext cx="7115175" cy="3808194"/>
          </a:xfrm>
        </p:spPr>
      </p:pic>
      <p:pic>
        <p:nvPicPr>
          <p:cNvPr id="5" name="Afbeelding 4">
            <a:extLst>
              <a:ext uri="{FF2B5EF4-FFF2-40B4-BE49-F238E27FC236}">
                <a16:creationId xmlns:a16="http://schemas.microsoft.com/office/drawing/2014/main" id="{825F681F-7AAC-4D61-8370-E8D0881E47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19218" y="3168567"/>
            <a:ext cx="2842103" cy="3610597"/>
          </a:xfrm>
          <a:prstGeom prst="rect">
            <a:avLst/>
          </a:prstGeom>
        </p:spPr>
      </p:pic>
      <p:sp>
        <p:nvSpPr>
          <p:cNvPr id="2" name="Tijdelijke aanduiding voor datum 1">
            <a:extLst>
              <a:ext uri="{FF2B5EF4-FFF2-40B4-BE49-F238E27FC236}">
                <a16:creationId xmlns:a16="http://schemas.microsoft.com/office/drawing/2014/main" id="{6EC68E2D-1494-4E1E-A24E-64E20D8CA90E}"/>
              </a:ext>
            </a:extLst>
          </p:cNvPr>
          <p:cNvSpPr>
            <a:spLocks noGrp="1"/>
          </p:cNvSpPr>
          <p:nvPr>
            <p:ph type="dt" sz="half" idx="10"/>
          </p:nvPr>
        </p:nvSpPr>
        <p:spPr/>
        <p:txBody>
          <a:bodyPr/>
          <a:lstStyle/>
          <a:p>
            <a:r>
              <a:rPr lang="nl-BE"/>
              <a:t>maart 2023</a:t>
            </a:r>
            <a:endParaRPr lang="en-GB"/>
          </a:p>
        </p:txBody>
      </p:sp>
      <p:sp>
        <p:nvSpPr>
          <p:cNvPr id="4" name="Tijdelijke aanduiding voor voettekst 3">
            <a:extLst>
              <a:ext uri="{FF2B5EF4-FFF2-40B4-BE49-F238E27FC236}">
                <a16:creationId xmlns:a16="http://schemas.microsoft.com/office/drawing/2014/main" id="{6F42CE68-B3A8-426E-A37D-7EAB13D9EA36}"/>
              </a:ext>
            </a:extLst>
          </p:cNvPr>
          <p:cNvSpPr>
            <a:spLocks noGrp="1"/>
          </p:cNvSpPr>
          <p:nvPr>
            <p:ph type="ftr" sz="quarter" idx="11"/>
          </p:nvPr>
        </p:nvSpPr>
        <p:spPr/>
        <p:txBody>
          <a:bodyPr/>
          <a:lstStyle/>
          <a:p>
            <a:r>
              <a:rPr lang="en-GB"/>
              <a:t>Infovergadering afkoppeling riolering</a:t>
            </a:r>
          </a:p>
        </p:txBody>
      </p:sp>
    </p:spTree>
    <p:extLst>
      <p:ext uri="{BB962C8B-B14F-4D97-AF65-F5344CB8AC3E}">
        <p14:creationId xmlns:p14="http://schemas.microsoft.com/office/powerpoint/2010/main" val="40733835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nl-BE"/>
              <a:t>Op welk premiebedrag heb je recht voor je gescheiden stelsel?</a:t>
            </a:r>
            <a:endParaRPr lang="nl-NL"/>
          </a:p>
        </p:txBody>
      </p:sp>
      <p:sp>
        <p:nvSpPr>
          <p:cNvPr id="63491" name="Rectangle 3"/>
          <p:cNvSpPr>
            <a:spLocks noGrp="1" noChangeArrowheads="1"/>
          </p:cNvSpPr>
          <p:nvPr>
            <p:ph idx="1"/>
          </p:nvPr>
        </p:nvSpPr>
        <p:spPr>
          <a:xfrm>
            <a:off x="721822" y="1865444"/>
            <a:ext cx="9761451" cy="3812025"/>
          </a:xfrm>
        </p:spPr>
        <p:txBody>
          <a:bodyPr/>
          <a:lstStyle/>
          <a:p>
            <a:pPr marL="88900" indent="-88900">
              <a:defRPr/>
            </a:pPr>
            <a:r>
              <a:rPr lang="nl-BE" sz="2200"/>
              <a:t> Vanaf 1/1/2023 bedraagt de Fluvius premie voor gescheiden stelsel.</a:t>
            </a:r>
          </a:p>
          <a:p>
            <a:pPr marL="176213" indent="-176213">
              <a:defRPr/>
            </a:pPr>
            <a:r>
              <a:rPr lang="nl-NL" sz="2200"/>
              <a:t>Bij ontvangst van het keuringsverslag </a:t>
            </a:r>
            <a:r>
              <a:rPr lang="nl-NL" sz="1400">
                <a:sym typeface="Wingdings" panose="05000000000000000000" pitchFamily="2" charset="2"/>
              </a:rPr>
              <a:t> </a:t>
            </a:r>
            <a:r>
              <a:rPr lang="nl-NL" sz="2200"/>
              <a:t>uitnodiging om je premie aan te vragen via het Fluvius portaal.</a:t>
            </a:r>
          </a:p>
          <a:p>
            <a:pPr>
              <a:buNone/>
            </a:pPr>
            <a:endParaRPr lang="nl-BE" altLang="nl-BE" sz="2400" b="1">
              <a:solidFill>
                <a:srgbClr val="004C69"/>
              </a:solidFill>
            </a:endParaRPr>
          </a:p>
          <a:p>
            <a:pPr>
              <a:buNone/>
            </a:pPr>
            <a:r>
              <a:rPr lang="nl-BE" altLang="nl-BE" sz="2400" b="1">
                <a:solidFill>
                  <a:srgbClr val="004C69"/>
                </a:solidFill>
              </a:rPr>
              <a:t>Wie komt in aanmerking voor een premie gescheiden stelsel?</a:t>
            </a:r>
          </a:p>
          <a:p>
            <a:pPr marL="88900" indent="-88900">
              <a:defRPr/>
            </a:pPr>
            <a:r>
              <a:rPr lang="nl-BE" sz="2200"/>
              <a:t> Woningen die een groen keuringsattest kunnen voorleggen met een bouwvergunning vóór 1 februari 2005.</a:t>
            </a:r>
            <a:endParaRPr lang="en-US" sz="2200"/>
          </a:p>
        </p:txBody>
      </p:sp>
      <p:sp>
        <p:nvSpPr>
          <p:cNvPr id="2" name="Tijdelijke aanduiding voor datum 1">
            <a:extLst>
              <a:ext uri="{FF2B5EF4-FFF2-40B4-BE49-F238E27FC236}">
                <a16:creationId xmlns:a16="http://schemas.microsoft.com/office/drawing/2014/main" id="{9C05F820-312F-4C6D-BE27-3289F0EB3D8F}"/>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582562A9-77C2-4FC4-94B0-8333DA2CA312}"/>
              </a:ext>
            </a:extLst>
          </p:cNvPr>
          <p:cNvSpPr>
            <a:spLocks noGrp="1"/>
          </p:cNvSpPr>
          <p:nvPr>
            <p:ph type="ftr" sz="quarter" idx="11"/>
          </p:nvPr>
        </p:nvSpPr>
        <p:spPr/>
        <p:txBody>
          <a:bodyPr/>
          <a:lstStyle/>
          <a:p>
            <a:r>
              <a:rPr lang="en-GB"/>
              <a:t>Infovergadering afkoppeling riolering</a:t>
            </a:r>
          </a:p>
        </p:txBody>
      </p:sp>
    </p:spTree>
    <p:extLst>
      <p:ext uri="{BB962C8B-B14F-4D97-AF65-F5344CB8AC3E}">
        <p14:creationId xmlns:p14="http://schemas.microsoft.com/office/powerpoint/2010/main" val="38770806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1362" name="Rectangle 2"/>
          <p:cNvSpPr>
            <a:spLocks noGrp="1" noChangeArrowheads="1"/>
          </p:cNvSpPr>
          <p:nvPr>
            <p:ph type="title"/>
          </p:nvPr>
        </p:nvSpPr>
        <p:spPr/>
        <p:txBody>
          <a:bodyPr/>
          <a:lstStyle/>
          <a:p>
            <a:pPr eaLnBrk="1" hangingPunct="1">
              <a:defRPr/>
            </a:pPr>
            <a:r>
              <a:rPr lang="nl-BE">
                <a:solidFill>
                  <a:schemeClr val="accent2"/>
                </a:solidFill>
              </a:rPr>
              <a:t>Premie </a:t>
            </a:r>
            <a:r>
              <a:rPr lang="nl-BE"/>
              <a:t>hemelwaterput </a:t>
            </a:r>
            <a:br>
              <a:rPr lang="nl-BE"/>
            </a:br>
            <a:r>
              <a:rPr lang="nl-BE"/>
              <a:t>met pompinstallatie</a:t>
            </a:r>
            <a:endParaRPr lang="nl-NL"/>
          </a:p>
        </p:txBody>
      </p:sp>
      <p:sp>
        <p:nvSpPr>
          <p:cNvPr id="73731" name="Rectangle 3"/>
          <p:cNvSpPr>
            <a:spLocks noGrp="1" noChangeArrowheads="1"/>
          </p:cNvSpPr>
          <p:nvPr>
            <p:ph idx="1"/>
          </p:nvPr>
        </p:nvSpPr>
        <p:spPr>
          <a:xfrm>
            <a:off x="721823" y="2097313"/>
            <a:ext cx="4721445" cy="3992935"/>
          </a:xfrm>
        </p:spPr>
        <p:txBody>
          <a:bodyPr/>
          <a:lstStyle/>
          <a:p>
            <a:pPr eaLnBrk="1" hangingPunct="1"/>
            <a:r>
              <a:rPr lang="nl-BE" altLang="nl-BE" sz="2400"/>
              <a:t>Hemelwaterput plaatsen met   pompinstallatie</a:t>
            </a:r>
          </a:p>
          <a:p>
            <a:pPr eaLnBrk="1" hangingPunct="1">
              <a:buFont typeface="Wingdings" panose="05000000000000000000" pitchFamily="2" charset="2"/>
              <a:buNone/>
            </a:pPr>
            <a:endParaRPr lang="nl-BE" altLang="nl-BE"/>
          </a:p>
          <a:p>
            <a:pPr eaLnBrk="1" hangingPunct="1"/>
            <a:r>
              <a:rPr lang="nl-BE" altLang="nl-BE" sz="2400"/>
              <a:t>Minstens één toilet of één wasmachine aangesloten </a:t>
            </a:r>
            <a:endParaRPr lang="nl-NL" altLang="nl-BE" sz="2400"/>
          </a:p>
          <a:p>
            <a:pPr eaLnBrk="1" hangingPunct="1">
              <a:buFont typeface="Wingdings" panose="05000000000000000000" pitchFamily="2" charset="2"/>
              <a:buNone/>
            </a:pPr>
            <a:endParaRPr lang="nl-BE" altLang="nl-BE"/>
          </a:p>
          <a:p>
            <a:pPr eaLnBrk="1" hangingPunct="1"/>
            <a:r>
              <a:rPr lang="nl-BE" altLang="nl-BE" sz="2400"/>
              <a:t>Premie volgens het reglement dat op dat moment van toepassing is </a:t>
            </a:r>
            <a:br>
              <a:rPr lang="nl-BE" altLang="nl-BE" sz="2400"/>
            </a:br>
            <a:br>
              <a:rPr lang="nl-BE" altLang="nl-BE" sz="2400"/>
            </a:br>
            <a:r>
              <a:rPr lang="nl-BE" altLang="nl-BE" sz="2000"/>
              <a:t>(momenteel = 250 euro)</a:t>
            </a:r>
          </a:p>
          <a:p>
            <a:pPr eaLnBrk="1" hangingPunct="1"/>
            <a:endParaRPr lang="nl-BE" altLang="nl-BE"/>
          </a:p>
          <a:p>
            <a:pPr eaLnBrk="1" hangingPunct="1"/>
            <a:endParaRPr lang="nl-BE" altLang="nl-BE"/>
          </a:p>
          <a:p>
            <a:pPr eaLnBrk="1" hangingPunct="1"/>
            <a:endParaRPr lang="nl-BE" altLang="nl-BE"/>
          </a:p>
          <a:p>
            <a:pPr eaLnBrk="1" hangingPunct="1"/>
            <a:endParaRPr lang="nl-NL" altLang="nl-BE" b="1"/>
          </a:p>
        </p:txBody>
      </p:sp>
      <p:sp>
        <p:nvSpPr>
          <p:cNvPr id="4" name="Tijdelijke aanduiding voor voettekst 3">
            <a:extLst>
              <a:ext uri="{FF2B5EF4-FFF2-40B4-BE49-F238E27FC236}">
                <a16:creationId xmlns:a16="http://schemas.microsoft.com/office/drawing/2014/main" id="{ABF21801-0104-BC4B-92C3-2426EB2F26BB}"/>
              </a:ext>
            </a:extLst>
          </p:cNvPr>
          <p:cNvSpPr>
            <a:spLocks noGrp="1"/>
          </p:cNvSpPr>
          <p:nvPr>
            <p:ph type="ftr" sz="quarter" idx="11"/>
          </p:nvPr>
        </p:nvSpPr>
        <p:spPr/>
        <p:txBody>
          <a:bodyPr/>
          <a:lstStyle/>
          <a:p>
            <a:r>
              <a:rPr lang="en-GB"/>
              <a:t>Infovergadering afkoppeling riolering</a:t>
            </a:r>
          </a:p>
        </p:txBody>
      </p:sp>
      <p:pic>
        <p:nvPicPr>
          <p:cNvPr id="5" name="Afbeelding 4" descr="Afbeelding met teken, klok&#10;&#10;Automatisch gegenereerde beschrijving">
            <a:extLst>
              <a:ext uri="{FF2B5EF4-FFF2-40B4-BE49-F238E27FC236}">
                <a16:creationId xmlns:a16="http://schemas.microsoft.com/office/drawing/2014/main" id="{57AC02E2-8AC1-784D-8749-ACEC5AB014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2580" y="-88329"/>
            <a:ext cx="6858000" cy="6858000"/>
          </a:xfrm>
          <a:prstGeom prst="rect">
            <a:avLst/>
          </a:prstGeom>
        </p:spPr>
      </p:pic>
      <p:sp>
        <p:nvSpPr>
          <p:cNvPr id="2" name="Tijdelijke aanduiding voor datum 1">
            <a:extLst>
              <a:ext uri="{FF2B5EF4-FFF2-40B4-BE49-F238E27FC236}">
                <a16:creationId xmlns:a16="http://schemas.microsoft.com/office/drawing/2014/main" id="{1D3039C5-3076-42E2-8D4F-5371F7FE68A4}"/>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36848578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314" name="Rectangle 2"/>
          <p:cNvSpPr>
            <a:spLocks noGrp="1" noChangeArrowheads="1"/>
          </p:cNvSpPr>
          <p:nvPr>
            <p:ph type="title"/>
          </p:nvPr>
        </p:nvSpPr>
        <p:spPr/>
        <p:txBody>
          <a:bodyPr/>
          <a:lstStyle/>
          <a:p>
            <a:pPr eaLnBrk="1" hangingPunct="1">
              <a:defRPr/>
            </a:pPr>
            <a:r>
              <a:rPr lang="nl-BE">
                <a:solidFill>
                  <a:schemeClr val="accent2"/>
                </a:solidFill>
              </a:rPr>
              <a:t>Premie</a:t>
            </a:r>
            <a:r>
              <a:rPr lang="nl-BE"/>
              <a:t> infiltratie van</a:t>
            </a:r>
            <a:br>
              <a:rPr lang="nl-BE"/>
            </a:br>
            <a:r>
              <a:rPr lang="nl-BE"/>
              <a:t>hemelwater ter plaatse</a:t>
            </a:r>
            <a:endParaRPr lang="nl-NL"/>
          </a:p>
        </p:txBody>
      </p:sp>
      <p:sp>
        <p:nvSpPr>
          <p:cNvPr id="9" name="Rectangle 3">
            <a:extLst>
              <a:ext uri="{FF2B5EF4-FFF2-40B4-BE49-F238E27FC236}">
                <a16:creationId xmlns:a16="http://schemas.microsoft.com/office/drawing/2014/main" id="{3245386C-A139-494F-97FF-C2C37F7E9E9A}"/>
              </a:ext>
            </a:extLst>
          </p:cNvPr>
          <p:cNvSpPr>
            <a:spLocks noGrp="1" noChangeArrowheads="1"/>
          </p:cNvSpPr>
          <p:nvPr>
            <p:ph idx="1"/>
          </p:nvPr>
        </p:nvSpPr>
        <p:spPr>
          <a:xfrm>
            <a:off x="721822" y="2097313"/>
            <a:ext cx="4836296" cy="4025153"/>
          </a:xfrm>
        </p:spPr>
        <p:txBody>
          <a:bodyPr/>
          <a:lstStyle/>
          <a:p>
            <a:pPr marL="0" indent="0" eaLnBrk="1" hangingPunct="1">
              <a:buNone/>
            </a:pPr>
            <a:r>
              <a:rPr lang="nl-BE" altLang="nl-BE" sz="2400"/>
              <a:t>Infiltratiesysteem plaatsen</a:t>
            </a:r>
          </a:p>
          <a:p>
            <a:pPr marL="0" indent="0" eaLnBrk="1" hangingPunct="1">
              <a:buNone/>
            </a:pPr>
            <a:endParaRPr lang="nl-BE" altLang="nl-BE" sz="2400"/>
          </a:p>
          <a:p>
            <a:r>
              <a:rPr lang="nl-BE" altLang="nl-BE" sz="2400"/>
              <a:t>Premie volgens het reglement dat op dat moment van toepassing is (momenteel = 250 euro)</a:t>
            </a:r>
          </a:p>
          <a:p>
            <a:endParaRPr lang="nl-BE" altLang="nl-BE" sz="2400"/>
          </a:p>
          <a:p>
            <a:r>
              <a:rPr lang="nl-BE" altLang="nl-BE" sz="2400"/>
              <a:t>Niet voor woningen met een bouwvergunning na 1 februari 2005</a:t>
            </a:r>
            <a:endParaRPr lang="nl-NL" altLang="nl-BE" sz="2400"/>
          </a:p>
          <a:p>
            <a:pPr marL="0" indent="0" eaLnBrk="1" hangingPunct="1">
              <a:buNone/>
            </a:pPr>
            <a:endParaRPr lang="nl-BE" altLang="nl-BE" sz="2400"/>
          </a:p>
          <a:p>
            <a:pPr eaLnBrk="1" hangingPunct="1"/>
            <a:endParaRPr lang="nl-BE" altLang="nl-BE"/>
          </a:p>
          <a:p>
            <a:pPr eaLnBrk="1" hangingPunct="1"/>
            <a:endParaRPr lang="nl-BE" altLang="nl-BE" b="1"/>
          </a:p>
          <a:p>
            <a:pPr eaLnBrk="1" hangingPunct="1"/>
            <a:endParaRPr lang="nl-NL" altLang="nl-BE" b="1"/>
          </a:p>
        </p:txBody>
      </p:sp>
      <p:sp>
        <p:nvSpPr>
          <p:cNvPr id="3" name="Tijdelijke aanduiding voor voettekst 2">
            <a:extLst>
              <a:ext uri="{FF2B5EF4-FFF2-40B4-BE49-F238E27FC236}">
                <a16:creationId xmlns:a16="http://schemas.microsoft.com/office/drawing/2014/main" id="{8C088ADA-07C8-6046-A2F3-C04C548E1E00}"/>
              </a:ext>
            </a:extLst>
          </p:cNvPr>
          <p:cNvSpPr>
            <a:spLocks noGrp="1"/>
          </p:cNvSpPr>
          <p:nvPr>
            <p:ph type="ftr" sz="quarter" idx="11"/>
          </p:nvPr>
        </p:nvSpPr>
        <p:spPr/>
        <p:txBody>
          <a:bodyPr/>
          <a:lstStyle/>
          <a:p>
            <a:r>
              <a:rPr lang="en-GB"/>
              <a:t>Infovergadering afkoppeling riolering</a:t>
            </a:r>
          </a:p>
        </p:txBody>
      </p:sp>
      <p:pic>
        <p:nvPicPr>
          <p:cNvPr id="13" name="Afbeelding 12" descr="Afbeelding met klok&#10;&#10;Automatisch gegenereerde beschrijving">
            <a:extLst>
              <a:ext uri="{FF2B5EF4-FFF2-40B4-BE49-F238E27FC236}">
                <a16:creationId xmlns:a16="http://schemas.microsoft.com/office/drawing/2014/main" id="{03E8A6B0-B8B4-784A-815C-FEABDACB27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0140" y="191193"/>
            <a:ext cx="7573085" cy="5679814"/>
          </a:xfrm>
          <a:prstGeom prst="rect">
            <a:avLst/>
          </a:prstGeom>
        </p:spPr>
      </p:pic>
      <p:sp>
        <p:nvSpPr>
          <p:cNvPr id="2" name="Tijdelijke aanduiding voor datum 1">
            <a:extLst>
              <a:ext uri="{FF2B5EF4-FFF2-40B4-BE49-F238E27FC236}">
                <a16:creationId xmlns:a16="http://schemas.microsoft.com/office/drawing/2014/main" id="{ACE81CA0-8141-4D7D-A176-3B32A83EB8D3}"/>
              </a:ext>
            </a:extLst>
          </p:cNvPr>
          <p:cNvSpPr>
            <a:spLocks noGrp="1"/>
          </p:cNvSpPr>
          <p:nvPr>
            <p:ph type="dt" sz="half" idx="10"/>
          </p:nvPr>
        </p:nvSpPr>
        <p:spPr/>
        <p:txBody>
          <a:bodyPr/>
          <a:lstStyle/>
          <a:p>
            <a:r>
              <a:rPr lang="nl-BE"/>
              <a:t>maart 2023</a:t>
            </a:r>
            <a:endParaRPr lang="en-GB"/>
          </a:p>
        </p:txBody>
      </p:sp>
    </p:spTree>
    <p:extLst>
      <p:ext uri="{BB962C8B-B14F-4D97-AF65-F5344CB8AC3E}">
        <p14:creationId xmlns:p14="http://schemas.microsoft.com/office/powerpoint/2010/main" val="1768274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gras, buiten, voorzijde, groot&#10;&#10;Automatisch gegenereerde beschrijving">
            <a:extLst>
              <a:ext uri="{FF2B5EF4-FFF2-40B4-BE49-F238E27FC236}">
                <a16:creationId xmlns:a16="http://schemas.microsoft.com/office/drawing/2014/main" id="{4ED17525-0C2E-8743-AECC-46C3C9FB27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3495" y="4763"/>
            <a:ext cx="10618505"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6231294" cy="1672402"/>
          </a:xfrm>
        </p:spPr>
        <p:txBody>
          <a:bodyPr/>
          <a:lstStyle/>
          <a:p>
            <a:r>
              <a:rPr lang="nl-BE"/>
              <a:t>4. Belangrijk om te weten</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386510161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indien er niet wordt afgekoppeld? </a:t>
            </a:r>
            <a:br>
              <a:rPr lang="nl-BE"/>
            </a:br>
            <a:endParaRPr lang="nl-BE"/>
          </a:p>
        </p:txBody>
      </p:sp>
      <p:sp>
        <p:nvSpPr>
          <p:cNvPr id="6" name="Tijdelijke aanduiding voor inhoud 2">
            <a:extLst>
              <a:ext uri="{FF2B5EF4-FFF2-40B4-BE49-F238E27FC236}">
                <a16:creationId xmlns:a16="http://schemas.microsoft.com/office/drawing/2014/main" id="{F976A44C-833D-48E1-9FF7-238656B7B493}"/>
              </a:ext>
            </a:extLst>
          </p:cNvPr>
          <p:cNvSpPr>
            <a:spLocks noGrp="1"/>
          </p:cNvSpPr>
          <p:nvPr>
            <p:ph idx="1"/>
          </p:nvPr>
        </p:nvSpPr>
        <p:spPr>
          <a:xfrm>
            <a:off x="721823" y="1600333"/>
            <a:ext cx="9486703" cy="4653092"/>
          </a:xfrm>
        </p:spPr>
        <p:txBody>
          <a:bodyPr/>
          <a:lstStyle/>
          <a:p>
            <a:pPr marL="0" indent="0">
              <a:buNone/>
              <a:defRPr/>
            </a:pPr>
            <a:r>
              <a:rPr lang="nl-BE" sz="2400">
                <a:sym typeface="Wingdings" pitchFamily="2" charset="2"/>
              </a:rPr>
              <a:t>Milieuovertreding</a:t>
            </a:r>
          </a:p>
          <a:p>
            <a:pPr lvl="2">
              <a:defRPr/>
            </a:pPr>
            <a:r>
              <a:rPr lang="nl-BE" sz="2000">
                <a:sym typeface="Wingdings" pitchFamily="2" charset="2"/>
              </a:rPr>
              <a:t>Kan leiden tot boetes </a:t>
            </a:r>
            <a:endParaRPr lang="nl-BE" sz="2000" strike="sngStrike">
              <a:sym typeface="Wingdings" pitchFamily="2" charset="2"/>
            </a:endParaRPr>
          </a:p>
          <a:p>
            <a:pPr marL="0" indent="0">
              <a:buNone/>
              <a:defRPr/>
            </a:pPr>
            <a:r>
              <a:rPr lang="nl-BE" sz="2400"/>
              <a:t>Mogelijke gevolgen: s</a:t>
            </a:r>
            <a:r>
              <a:rPr lang="nl-BE" sz="2200"/>
              <a:t>chade aan netten</a:t>
            </a:r>
          </a:p>
          <a:p>
            <a:pPr lvl="2">
              <a:defRPr/>
            </a:pPr>
            <a:r>
              <a:rPr lang="nl-BE" sz="2000"/>
              <a:t>Vervuiling regenwaterstelsel</a:t>
            </a:r>
          </a:p>
          <a:p>
            <a:pPr lvl="2">
              <a:defRPr/>
            </a:pPr>
            <a:r>
              <a:rPr lang="nl-BE" sz="2000"/>
              <a:t>Wateroverlast op vuilwaterstelsel</a:t>
            </a:r>
          </a:p>
          <a:p>
            <a:pPr>
              <a:buFont typeface="Lucida Grande" panose="020B0600040502020204" pitchFamily="34" charset="0"/>
              <a:buChar char="→"/>
              <a:defRPr/>
            </a:pPr>
            <a:r>
              <a:rPr lang="nl-BE" sz="2400">
                <a:sym typeface="Wingdings" pitchFamily="2" charset="2"/>
              </a:rPr>
              <a:t> Iedereen afkoppelen!</a:t>
            </a:r>
          </a:p>
          <a:p>
            <a:pPr>
              <a:buFont typeface="Lucida Grande" panose="020B0600040502020204" pitchFamily="34" charset="0"/>
              <a:buChar char="→"/>
              <a:defRPr/>
            </a:pPr>
            <a:r>
              <a:rPr lang="nl-BE" sz="2400">
                <a:sym typeface="Wingdings" pitchFamily="2" charset="2"/>
              </a:rPr>
              <a:t> Recht op premie vervalt</a:t>
            </a:r>
          </a:p>
        </p:txBody>
      </p:sp>
      <p:sp>
        <p:nvSpPr>
          <p:cNvPr id="3" name="Tijdelijke aanduiding voor datum 2">
            <a:extLst>
              <a:ext uri="{FF2B5EF4-FFF2-40B4-BE49-F238E27FC236}">
                <a16:creationId xmlns:a16="http://schemas.microsoft.com/office/drawing/2014/main" id="{45234868-2584-014B-9B5F-CCFB7A0D03A1}"/>
              </a:ext>
            </a:extLst>
          </p:cNvPr>
          <p:cNvSpPr>
            <a:spLocks noGrp="1"/>
          </p:cNvSpPr>
          <p:nvPr>
            <p:ph type="dt" sz="half" idx="10"/>
          </p:nvPr>
        </p:nvSpPr>
        <p:spPr/>
        <p:txBody>
          <a:bodyPr/>
          <a:lstStyle/>
          <a:p>
            <a:r>
              <a:rPr lang="nl-BE"/>
              <a:t>maart 2023</a:t>
            </a:r>
            <a:endParaRPr lang="en-GB"/>
          </a:p>
        </p:txBody>
      </p:sp>
      <p:sp>
        <p:nvSpPr>
          <p:cNvPr id="4" name="Tijdelijke aanduiding voor voettekst 3">
            <a:extLst>
              <a:ext uri="{FF2B5EF4-FFF2-40B4-BE49-F238E27FC236}">
                <a16:creationId xmlns:a16="http://schemas.microsoft.com/office/drawing/2014/main" id="{9B11EA3F-2EA7-4847-9355-34350E793821}"/>
              </a:ext>
            </a:extLst>
          </p:cNvPr>
          <p:cNvSpPr>
            <a:spLocks noGrp="1"/>
          </p:cNvSpPr>
          <p:nvPr>
            <p:ph type="ftr" sz="quarter" idx="11"/>
          </p:nvPr>
        </p:nvSpPr>
        <p:spPr/>
        <p:txBody>
          <a:bodyPr/>
          <a:lstStyle/>
          <a:p>
            <a:r>
              <a:rPr lang="en-GB"/>
              <a:t>Infovergadering afkoppeling riolering</a:t>
            </a:r>
          </a:p>
        </p:txBody>
      </p:sp>
      <p:pic>
        <p:nvPicPr>
          <p:cNvPr id="7" name="Afbeelding 6" descr="Afbeelding met gras, buiten, veld, groen&#10;&#10;Automatisch gegenereerde beschrijving">
            <a:extLst>
              <a:ext uri="{FF2B5EF4-FFF2-40B4-BE49-F238E27FC236}">
                <a16:creationId xmlns:a16="http://schemas.microsoft.com/office/drawing/2014/main" id="{BBED6E91-F8DD-F24A-933F-468BEABC68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17463" y="0"/>
            <a:ext cx="4574537" cy="6858000"/>
          </a:xfrm>
          <a:prstGeom prst="rect">
            <a:avLst/>
          </a:prstGeom>
        </p:spPr>
      </p:pic>
    </p:spTree>
    <p:extLst>
      <p:ext uri="{BB962C8B-B14F-4D97-AF65-F5344CB8AC3E}">
        <p14:creationId xmlns:p14="http://schemas.microsoft.com/office/powerpoint/2010/main" val="7036021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Belangrijk om te weten</a:t>
            </a:r>
          </a:p>
        </p:txBody>
      </p:sp>
      <p:sp>
        <p:nvSpPr>
          <p:cNvPr id="3" name="Tijdelijke aanduiding voor inhoud 2"/>
          <p:cNvSpPr>
            <a:spLocks noGrp="1"/>
          </p:cNvSpPr>
          <p:nvPr>
            <p:ph idx="1"/>
          </p:nvPr>
        </p:nvSpPr>
        <p:spPr>
          <a:xfrm>
            <a:off x="915971" y="2158738"/>
            <a:ext cx="8229600" cy="3876682"/>
          </a:xfrm>
        </p:spPr>
        <p:txBody>
          <a:bodyPr/>
          <a:lstStyle/>
          <a:p>
            <a:pPr marL="342900" indent="-342900">
              <a:buClr>
                <a:schemeClr val="accent2"/>
              </a:buClr>
              <a:buFont typeface="Arial" panose="020B0604020202020204" pitchFamily="34" charset="0"/>
              <a:buChar char="•"/>
            </a:pPr>
            <a:r>
              <a:rPr lang="nl-BE" sz="2400"/>
              <a:t>Op eigen perceel: werken zelf (laten) uitvoeren</a:t>
            </a:r>
          </a:p>
          <a:p>
            <a:pPr marL="342900" indent="-342900">
              <a:buClr>
                <a:schemeClr val="accent2"/>
              </a:buClr>
              <a:buFont typeface="Arial" panose="020B0604020202020204" pitchFamily="34" charset="0"/>
              <a:buChar char="•"/>
            </a:pPr>
            <a:r>
              <a:rPr lang="nl-BE" sz="2400"/>
              <a:t>Kosten afkoppeling: enkel op eigen privédomein </a:t>
            </a:r>
          </a:p>
          <a:p>
            <a:pPr marL="342900" indent="-342900">
              <a:buClr>
                <a:schemeClr val="accent2"/>
              </a:buClr>
              <a:buFont typeface="Arial" panose="020B0604020202020204" pitchFamily="34" charset="0"/>
              <a:buChar char="•"/>
            </a:pPr>
            <a:r>
              <a:rPr lang="nl-BE" sz="2400"/>
              <a:t>Geldige keuring verplicht voor iedereen</a:t>
            </a:r>
            <a:endParaRPr lang="nl-BE" sz="2400" i="1"/>
          </a:p>
        </p:txBody>
      </p:sp>
      <p:sp>
        <p:nvSpPr>
          <p:cNvPr id="5" name="Tijdelijke aanduiding voor voettekst 4">
            <a:extLst>
              <a:ext uri="{FF2B5EF4-FFF2-40B4-BE49-F238E27FC236}">
                <a16:creationId xmlns:a16="http://schemas.microsoft.com/office/drawing/2014/main" id="{A589ED3B-F9E4-894A-A3F1-0F9D9D16C084}"/>
              </a:ext>
            </a:extLst>
          </p:cNvPr>
          <p:cNvSpPr>
            <a:spLocks noGrp="1"/>
          </p:cNvSpPr>
          <p:nvPr>
            <p:ph type="ftr" sz="quarter" idx="11"/>
          </p:nvPr>
        </p:nvSpPr>
        <p:spPr/>
        <p:txBody>
          <a:bodyPr/>
          <a:lstStyle/>
          <a:p>
            <a:pPr>
              <a:defRPr/>
            </a:pPr>
            <a:r>
              <a:rPr lang="nl-NL"/>
              <a:t>Infovergadering afkoppeling riolering</a:t>
            </a:r>
          </a:p>
        </p:txBody>
      </p:sp>
      <p:sp>
        <p:nvSpPr>
          <p:cNvPr id="4" name="Tijdelijke aanduiding voor datum 3">
            <a:extLst>
              <a:ext uri="{FF2B5EF4-FFF2-40B4-BE49-F238E27FC236}">
                <a16:creationId xmlns:a16="http://schemas.microsoft.com/office/drawing/2014/main" id="{0B7CE144-68E0-4812-A43E-E9F1A642ED6D}"/>
              </a:ext>
            </a:extLst>
          </p:cNvPr>
          <p:cNvSpPr>
            <a:spLocks noGrp="1"/>
          </p:cNvSpPr>
          <p:nvPr>
            <p:ph type="dt" sz="half" idx="10"/>
          </p:nvPr>
        </p:nvSpPr>
        <p:spPr/>
        <p:txBody>
          <a:bodyPr/>
          <a:lstStyle/>
          <a:p>
            <a:pPr>
              <a:defRPr/>
            </a:pPr>
            <a:r>
              <a:rPr lang="nl-BE"/>
              <a:t>maart 2023</a:t>
            </a:r>
            <a:endParaRPr lang="nl-NL"/>
          </a:p>
        </p:txBody>
      </p:sp>
    </p:spTree>
    <p:extLst>
      <p:ext uri="{BB962C8B-B14F-4D97-AF65-F5344CB8AC3E}">
        <p14:creationId xmlns:p14="http://schemas.microsoft.com/office/powerpoint/2010/main" val="78118896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3954" name="Rectangle 2"/>
          <p:cNvSpPr>
            <a:spLocks noGrp="1" noChangeArrowheads="1"/>
          </p:cNvSpPr>
          <p:nvPr>
            <p:ph type="title"/>
          </p:nvPr>
        </p:nvSpPr>
        <p:spPr/>
        <p:txBody>
          <a:bodyPr/>
          <a:lstStyle/>
          <a:p>
            <a:pPr eaLnBrk="1" hangingPunct="1">
              <a:defRPr/>
            </a:pPr>
            <a:r>
              <a:rPr lang="nl-BE"/>
              <a:t>Contact </a:t>
            </a:r>
            <a:endParaRPr lang="nl-NL">
              <a:solidFill>
                <a:schemeClr val="accent2"/>
              </a:solidFill>
            </a:endParaRPr>
          </a:p>
        </p:txBody>
      </p:sp>
      <p:sp>
        <p:nvSpPr>
          <p:cNvPr id="81923" name="Rectangle 3"/>
          <p:cNvSpPr>
            <a:spLocks noGrp="1" noChangeArrowheads="1"/>
          </p:cNvSpPr>
          <p:nvPr>
            <p:ph type="body" sz="half" idx="4294967295"/>
          </p:nvPr>
        </p:nvSpPr>
        <p:spPr>
          <a:xfrm>
            <a:off x="721822" y="2151528"/>
            <a:ext cx="4967288" cy="1468365"/>
          </a:xfrm>
        </p:spPr>
        <p:txBody>
          <a:bodyPr>
            <a:normAutofit/>
          </a:bodyPr>
          <a:lstStyle/>
          <a:p>
            <a:r>
              <a:rPr lang="nl-BE" altLang="nl-BE" sz="2600"/>
              <a:t>Infolijn: 078 35 35 34</a:t>
            </a:r>
          </a:p>
          <a:p>
            <a:r>
              <a:rPr lang="nl-NL" altLang="nl-BE" sz="2600"/>
              <a:t>www.fluvius.be</a:t>
            </a:r>
          </a:p>
          <a:p>
            <a:pPr eaLnBrk="1" hangingPunct="1"/>
            <a:endParaRPr lang="nl-BE" altLang="nl-BE" sz="2000"/>
          </a:p>
          <a:p>
            <a:pPr eaLnBrk="1" hangingPunct="1"/>
            <a:endParaRPr lang="nl-BE" altLang="nl-BE" sz="2000"/>
          </a:p>
          <a:p>
            <a:pPr eaLnBrk="1" hangingPunct="1"/>
            <a:endParaRPr lang="nl-BE" altLang="nl-BE" sz="2000"/>
          </a:p>
        </p:txBody>
      </p:sp>
      <p:sp>
        <p:nvSpPr>
          <p:cNvPr id="2" name="Tijdelijke aanduiding voor datum 1">
            <a:extLst>
              <a:ext uri="{FF2B5EF4-FFF2-40B4-BE49-F238E27FC236}">
                <a16:creationId xmlns:a16="http://schemas.microsoft.com/office/drawing/2014/main" id="{68583AA9-D5C3-8848-9529-DE99F20BC1E2}"/>
              </a:ext>
            </a:extLst>
          </p:cNvPr>
          <p:cNvSpPr>
            <a:spLocks noGrp="1"/>
          </p:cNvSpPr>
          <p:nvPr>
            <p:ph type="dt" sz="half" idx="10"/>
          </p:nvPr>
        </p:nvSpPr>
        <p:spPr/>
        <p:txBody>
          <a:bodyPr/>
          <a:lstStyle/>
          <a:p>
            <a:r>
              <a:rPr lang="nl-BE"/>
              <a:t>maart 2023</a:t>
            </a:r>
            <a:endParaRPr lang="en-GB"/>
          </a:p>
        </p:txBody>
      </p:sp>
      <p:sp>
        <p:nvSpPr>
          <p:cNvPr id="3" name="Tijdelijke aanduiding voor voettekst 2">
            <a:extLst>
              <a:ext uri="{FF2B5EF4-FFF2-40B4-BE49-F238E27FC236}">
                <a16:creationId xmlns:a16="http://schemas.microsoft.com/office/drawing/2014/main" id="{58A49334-C334-2A47-8A5E-9B45CB5F4B05}"/>
              </a:ext>
            </a:extLst>
          </p:cNvPr>
          <p:cNvSpPr>
            <a:spLocks noGrp="1"/>
          </p:cNvSpPr>
          <p:nvPr>
            <p:ph type="ftr" sz="quarter" idx="11"/>
          </p:nvPr>
        </p:nvSpPr>
        <p:spPr/>
        <p:txBody>
          <a:bodyPr/>
          <a:lstStyle/>
          <a:p>
            <a:r>
              <a:rPr lang="en-GB"/>
              <a:t>Infovergadering afkoppeling riolering</a:t>
            </a:r>
          </a:p>
        </p:txBody>
      </p:sp>
      <p:pic>
        <p:nvPicPr>
          <p:cNvPr id="9" name="Afbeelding 8" descr="Afbeelding met houten, zitten, blauw, computer&#10;&#10;Automatisch gegenereerde beschrijving">
            <a:extLst>
              <a:ext uri="{FF2B5EF4-FFF2-40B4-BE49-F238E27FC236}">
                <a16:creationId xmlns:a16="http://schemas.microsoft.com/office/drawing/2014/main" id="{2D3984F3-5D10-9F4E-8D3A-D4EF13D88E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17462" y="3735"/>
            <a:ext cx="4574537" cy="6850529"/>
          </a:xfrm>
          <a:prstGeom prst="rect">
            <a:avLst/>
          </a:prstGeom>
        </p:spPr>
      </p:pic>
    </p:spTree>
    <p:extLst>
      <p:ext uri="{BB962C8B-B14F-4D97-AF65-F5344CB8AC3E}">
        <p14:creationId xmlns:p14="http://schemas.microsoft.com/office/powerpoint/2010/main" val="21275315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gras, buiten, voorzijde, groot&#10;&#10;Automatisch gegenereerde beschrijving">
            <a:extLst>
              <a:ext uri="{FF2B5EF4-FFF2-40B4-BE49-F238E27FC236}">
                <a16:creationId xmlns:a16="http://schemas.microsoft.com/office/drawing/2014/main" id="{4ED17525-0C2E-8743-AECC-46C3C9FB27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3495" y="4763"/>
            <a:ext cx="10618505"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dirty="0"/>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6231294" cy="1672402"/>
          </a:xfrm>
        </p:spPr>
        <p:txBody>
          <a:bodyPr/>
          <a:lstStyle/>
          <a:p>
            <a:r>
              <a:rPr lang="nl-BE" dirty="0"/>
              <a:t>Projectomschrijving</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24024747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3588F8DF-CAE7-E5BC-CDAB-D29E886032AE}"/>
              </a:ext>
            </a:extLst>
          </p:cNvPr>
          <p:cNvSpPr>
            <a:spLocks noGrp="1"/>
          </p:cNvSpPr>
          <p:nvPr>
            <p:ph type="title"/>
          </p:nvPr>
        </p:nvSpPr>
        <p:spPr>
          <a:xfrm>
            <a:off x="721822" y="274770"/>
            <a:ext cx="8621683" cy="1325563"/>
          </a:xfrm>
        </p:spPr>
        <p:txBody>
          <a:bodyPr anchor="ctr">
            <a:normAutofit/>
          </a:bodyPr>
          <a:lstStyle/>
          <a:p>
            <a:r>
              <a:rPr lang="nl-BE" dirty="0"/>
              <a:t>Toelichting bij het ontwerp</a:t>
            </a:r>
          </a:p>
        </p:txBody>
      </p:sp>
      <p:sp>
        <p:nvSpPr>
          <p:cNvPr id="25" name="Date Placeholder 2">
            <a:extLst>
              <a:ext uri="{FF2B5EF4-FFF2-40B4-BE49-F238E27FC236}">
                <a16:creationId xmlns:a16="http://schemas.microsoft.com/office/drawing/2014/main" id="{31FDACE6-C158-0FF9-E7F7-DE9988CEFD5C}"/>
              </a:ext>
            </a:extLst>
          </p:cNvPr>
          <p:cNvSpPr>
            <a:spLocks noGrp="1"/>
          </p:cNvSpPr>
          <p:nvPr>
            <p:ph type="dt" sz="half" idx="10"/>
          </p:nvPr>
        </p:nvSpPr>
        <p:spPr>
          <a:xfrm>
            <a:off x="9464408" y="6253425"/>
            <a:ext cx="1582844" cy="413382"/>
          </a:xfrm>
        </p:spPr>
        <p:txBody>
          <a:bodyPr anchor="ctr">
            <a:normAutofit/>
          </a:bodyPr>
          <a:lstStyle/>
          <a:p>
            <a:pPr>
              <a:spcAft>
                <a:spcPts val="600"/>
              </a:spcAft>
            </a:pPr>
            <a:r>
              <a:rPr lang="nl-BE"/>
              <a:t>maart 2023</a:t>
            </a:r>
            <a:endParaRPr lang="en-GB"/>
          </a:p>
        </p:txBody>
      </p:sp>
      <p:sp>
        <p:nvSpPr>
          <p:cNvPr id="26" name="Footer Placeholder 3">
            <a:extLst>
              <a:ext uri="{FF2B5EF4-FFF2-40B4-BE49-F238E27FC236}">
                <a16:creationId xmlns:a16="http://schemas.microsoft.com/office/drawing/2014/main" id="{81F4EA8F-BEB1-A134-B443-4222A2277F2B}"/>
              </a:ext>
            </a:extLst>
          </p:cNvPr>
          <p:cNvSpPr>
            <a:spLocks noGrp="1"/>
          </p:cNvSpPr>
          <p:nvPr>
            <p:ph type="ftr" sz="quarter" idx="11"/>
          </p:nvPr>
        </p:nvSpPr>
        <p:spPr>
          <a:xfrm>
            <a:off x="2809702" y="6253425"/>
            <a:ext cx="6533803" cy="413382"/>
          </a:xfrm>
        </p:spPr>
        <p:txBody>
          <a:bodyPr anchor="ctr">
            <a:normAutofit/>
          </a:bodyPr>
          <a:lstStyle/>
          <a:p>
            <a:pPr>
              <a:spcAft>
                <a:spcPts val="600"/>
              </a:spcAft>
            </a:pPr>
            <a:r>
              <a:rPr lang="en-GB" dirty="0" err="1"/>
              <a:t>Infovergadering</a:t>
            </a:r>
            <a:r>
              <a:rPr lang="en-GB" dirty="0"/>
              <a:t> </a:t>
            </a:r>
            <a:r>
              <a:rPr lang="en-GB" dirty="0" err="1"/>
              <a:t>afkoppeling</a:t>
            </a:r>
            <a:r>
              <a:rPr lang="en-GB" dirty="0"/>
              <a:t> </a:t>
            </a:r>
            <a:r>
              <a:rPr lang="en-GB" dirty="0" err="1"/>
              <a:t>riolering</a:t>
            </a:r>
            <a:endParaRPr lang="en-GB" dirty="0"/>
          </a:p>
        </p:txBody>
      </p:sp>
      <p:sp>
        <p:nvSpPr>
          <p:cNvPr id="10" name="Tijdelijke aanduiding voor inhoud 9">
            <a:extLst>
              <a:ext uri="{FF2B5EF4-FFF2-40B4-BE49-F238E27FC236}">
                <a16:creationId xmlns:a16="http://schemas.microsoft.com/office/drawing/2014/main" id="{5FA3F348-2001-AAEC-F798-17FE451C6E93}"/>
              </a:ext>
            </a:extLst>
          </p:cNvPr>
          <p:cNvSpPr>
            <a:spLocks noGrp="1"/>
          </p:cNvSpPr>
          <p:nvPr>
            <p:ph idx="1"/>
          </p:nvPr>
        </p:nvSpPr>
        <p:spPr>
          <a:xfrm>
            <a:off x="721822" y="1865444"/>
            <a:ext cx="4970767" cy="3812025"/>
          </a:xfrm>
        </p:spPr>
        <p:txBody>
          <a:bodyPr>
            <a:normAutofit/>
          </a:bodyPr>
          <a:lstStyle/>
          <a:p>
            <a:r>
              <a:rPr lang="nl-BE" dirty="0"/>
              <a:t>Tracé:</a:t>
            </a:r>
          </a:p>
          <a:p>
            <a:pPr lvl="1"/>
            <a:r>
              <a:rPr lang="nl-BE" sz="2000" dirty="0"/>
              <a:t>Monseigneur </a:t>
            </a:r>
            <a:r>
              <a:rPr lang="nl-BE" sz="2000" dirty="0" err="1"/>
              <a:t>Abbeloosstraat</a:t>
            </a:r>
            <a:endParaRPr lang="nl-BE" sz="2000" dirty="0"/>
          </a:p>
          <a:p>
            <a:pPr lvl="1"/>
            <a:r>
              <a:rPr lang="nl-BE" sz="2000" dirty="0"/>
              <a:t>Stuivenbergstraat</a:t>
            </a:r>
          </a:p>
          <a:p>
            <a:pPr lvl="1"/>
            <a:r>
              <a:rPr lang="nl-BE" sz="2000" dirty="0"/>
              <a:t>Populierenstraat</a:t>
            </a:r>
          </a:p>
          <a:p>
            <a:pPr lvl="1"/>
            <a:endParaRPr lang="nl-BE" sz="2000" dirty="0"/>
          </a:p>
          <a:p>
            <a:r>
              <a:rPr lang="nl-BE" dirty="0"/>
              <a:t>Aard van de werken:</a:t>
            </a:r>
          </a:p>
          <a:p>
            <a:pPr lvl="1"/>
            <a:r>
              <a:rPr lang="nl-BE" sz="2000" dirty="0"/>
              <a:t>Nutsleidingen</a:t>
            </a:r>
          </a:p>
          <a:p>
            <a:pPr lvl="1"/>
            <a:r>
              <a:rPr lang="nl-BE" sz="2000" dirty="0"/>
              <a:t>Riolerings- en wegeniswerken</a:t>
            </a:r>
          </a:p>
          <a:p>
            <a:pPr marL="230188" lvl="1" indent="0">
              <a:buNone/>
            </a:pPr>
            <a:endParaRPr lang="nl-BE" sz="2000" dirty="0">
              <a:highlight>
                <a:srgbClr val="FFFF00"/>
              </a:highlight>
            </a:endParaRPr>
          </a:p>
        </p:txBody>
      </p:sp>
      <p:pic>
        <p:nvPicPr>
          <p:cNvPr id="2" name="Afbeelding 1">
            <a:extLst>
              <a:ext uri="{FF2B5EF4-FFF2-40B4-BE49-F238E27FC236}">
                <a16:creationId xmlns:a16="http://schemas.microsoft.com/office/drawing/2014/main" id="{DD7C3E33-D4D9-B3A2-315D-37BF3872E1C7}"/>
              </a:ext>
            </a:extLst>
          </p:cNvPr>
          <p:cNvPicPr>
            <a:picLocks noChangeAspect="1"/>
          </p:cNvPicPr>
          <p:nvPr/>
        </p:nvPicPr>
        <p:blipFill>
          <a:blip r:embed="rId2"/>
          <a:srcRect l="9875" r="14495" b="-1"/>
          <a:stretch>
            <a:fillRect/>
          </a:stretch>
        </p:blipFill>
        <p:spPr>
          <a:xfrm>
            <a:off x="6088182" y="1865443"/>
            <a:ext cx="4970699" cy="3812025"/>
          </a:xfrm>
          <a:prstGeom prst="rect">
            <a:avLst/>
          </a:prstGeom>
          <a:noFill/>
        </p:spPr>
      </p:pic>
    </p:spTree>
    <p:extLst>
      <p:ext uri="{BB962C8B-B14F-4D97-AF65-F5344CB8AC3E}">
        <p14:creationId xmlns:p14="http://schemas.microsoft.com/office/powerpoint/2010/main" val="127929265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2EECC-D943-5B56-C6DD-B44E7F5EA0A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C3989FA8-E366-C519-7510-37AF5A6FEEF4}"/>
              </a:ext>
            </a:extLst>
          </p:cNvPr>
          <p:cNvSpPr>
            <a:spLocks noGrp="1"/>
          </p:cNvSpPr>
          <p:nvPr>
            <p:ph type="title"/>
          </p:nvPr>
        </p:nvSpPr>
        <p:spPr/>
        <p:txBody>
          <a:bodyPr/>
          <a:lstStyle/>
          <a:p>
            <a:r>
              <a:rPr lang="nl-BE" dirty="0"/>
              <a:t>Rioleringswerken</a:t>
            </a:r>
          </a:p>
        </p:txBody>
      </p:sp>
      <p:sp>
        <p:nvSpPr>
          <p:cNvPr id="10" name="Tijdelijke aanduiding voor inhoud 9">
            <a:extLst>
              <a:ext uri="{FF2B5EF4-FFF2-40B4-BE49-F238E27FC236}">
                <a16:creationId xmlns:a16="http://schemas.microsoft.com/office/drawing/2014/main" id="{E39ACD6C-7374-E96F-72CD-B606DE364970}"/>
              </a:ext>
            </a:extLst>
          </p:cNvPr>
          <p:cNvSpPr>
            <a:spLocks noGrp="1"/>
          </p:cNvSpPr>
          <p:nvPr>
            <p:ph idx="1"/>
          </p:nvPr>
        </p:nvSpPr>
        <p:spPr/>
        <p:txBody>
          <a:bodyPr>
            <a:normAutofit fontScale="92500" lnSpcReduction="20000"/>
          </a:bodyPr>
          <a:lstStyle/>
          <a:p>
            <a:r>
              <a:rPr lang="nl-BE" dirty="0"/>
              <a:t>Heden geen riolering aanwezig</a:t>
            </a:r>
          </a:p>
          <a:p>
            <a:pPr lvl="1"/>
            <a:r>
              <a:rPr lang="nl-BE" dirty="0"/>
              <a:t>m.u.v. deel tussen Dorpsstraat en Kerkhofstraat</a:t>
            </a:r>
          </a:p>
          <a:p>
            <a:pPr lvl="1"/>
            <a:r>
              <a:rPr lang="nl-BE" dirty="0">
                <a:sym typeface="Wingdings" panose="05000000000000000000" pitchFamily="2" charset="2"/>
              </a:rPr>
              <a:t>gemengde grachtenstelsel  </a:t>
            </a:r>
            <a:r>
              <a:rPr lang="nl-BE" dirty="0" err="1">
                <a:sym typeface="Wingdings" panose="05000000000000000000" pitchFamily="2" charset="2"/>
              </a:rPr>
              <a:t>Calomeersenbeek</a:t>
            </a:r>
            <a:endParaRPr lang="nl-BE" dirty="0">
              <a:sym typeface="Wingdings" panose="05000000000000000000" pitchFamily="2" charset="2"/>
            </a:endParaRPr>
          </a:p>
          <a:p>
            <a:pPr lvl="1"/>
            <a:endParaRPr lang="nl-BE" dirty="0">
              <a:sym typeface="Wingdings" panose="05000000000000000000" pitchFamily="2" charset="2"/>
            </a:endParaRPr>
          </a:p>
          <a:p>
            <a:r>
              <a:rPr lang="nl-BE" dirty="0">
                <a:sym typeface="Wingdings" panose="05000000000000000000" pitchFamily="2" charset="2"/>
              </a:rPr>
              <a:t>Doel van het project</a:t>
            </a:r>
          </a:p>
          <a:p>
            <a:pPr lvl="1"/>
            <a:r>
              <a:rPr lang="nl-BE" dirty="0">
                <a:sym typeface="Wingdings" panose="05000000000000000000" pitchFamily="2" charset="2"/>
              </a:rPr>
              <a:t>Aanleg afvalwaterleiding, met aansluiting op het stelsel in de Dorpsstraat</a:t>
            </a:r>
          </a:p>
          <a:p>
            <a:pPr lvl="2"/>
            <a:r>
              <a:rPr lang="nl-BE" dirty="0">
                <a:sym typeface="Wingdings" panose="05000000000000000000" pitchFamily="2" charset="2"/>
              </a:rPr>
              <a:t>Mgr. </a:t>
            </a:r>
            <a:r>
              <a:rPr lang="nl-BE" dirty="0" err="1">
                <a:sym typeface="Wingdings" panose="05000000000000000000" pitchFamily="2" charset="2"/>
              </a:rPr>
              <a:t>Abbeloosstraat</a:t>
            </a:r>
            <a:r>
              <a:rPr lang="nl-BE" dirty="0">
                <a:sym typeface="Wingdings" panose="05000000000000000000" pitchFamily="2" charset="2"/>
              </a:rPr>
              <a:t> en Populierenstraat</a:t>
            </a:r>
          </a:p>
          <a:p>
            <a:pPr lvl="2"/>
            <a:r>
              <a:rPr lang="nl-BE" dirty="0">
                <a:sym typeface="Wingdings" panose="05000000000000000000" pitchFamily="2" charset="2"/>
              </a:rPr>
              <a:t>Stuivenbergstraat tussen </a:t>
            </a:r>
            <a:r>
              <a:rPr lang="nl-BE" dirty="0" err="1">
                <a:sym typeface="Wingdings" panose="05000000000000000000" pitchFamily="2" charset="2"/>
              </a:rPr>
              <a:t>Eeckelstraat</a:t>
            </a:r>
            <a:r>
              <a:rPr lang="nl-BE" dirty="0">
                <a:sym typeface="Wingdings" panose="05000000000000000000" pitchFamily="2" charset="2"/>
              </a:rPr>
              <a:t> en Stuivenbergstraat 10</a:t>
            </a:r>
          </a:p>
          <a:p>
            <a:pPr lvl="2"/>
            <a:r>
              <a:rPr lang="nl-BE" dirty="0">
                <a:sym typeface="Wingdings" panose="05000000000000000000" pitchFamily="2" charset="2"/>
              </a:rPr>
              <a:t>Realisatie pompstation thv </a:t>
            </a:r>
            <a:r>
              <a:rPr lang="nl-BE" dirty="0" err="1">
                <a:sym typeface="Wingdings" panose="05000000000000000000" pitchFamily="2" charset="2"/>
              </a:rPr>
              <a:t>Mgr</a:t>
            </a:r>
            <a:r>
              <a:rPr lang="nl-BE" dirty="0">
                <a:sym typeface="Wingdings" panose="05000000000000000000" pitchFamily="2" charset="2"/>
              </a:rPr>
              <a:t> </a:t>
            </a:r>
            <a:r>
              <a:rPr lang="nl-BE" dirty="0" err="1">
                <a:sym typeface="Wingdings" panose="05000000000000000000" pitchFamily="2" charset="2"/>
              </a:rPr>
              <a:t>Abbeloosstraat</a:t>
            </a:r>
            <a:r>
              <a:rPr lang="nl-BE" dirty="0">
                <a:sym typeface="Wingdings" panose="05000000000000000000" pitchFamily="2" charset="2"/>
              </a:rPr>
              <a:t> 22</a:t>
            </a:r>
          </a:p>
          <a:p>
            <a:pPr lvl="2"/>
            <a:endParaRPr lang="nl-BE" dirty="0">
              <a:sym typeface="Wingdings" panose="05000000000000000000" pitchFamily="2" charset="2"/>
            </a:endParaRPr>
          </a:p>
          <a:p>
            <a:pPr lvl="1"/>
            <a:r>
              <a:rPr lang="nl-BE" dirty="0">
                <a:sym typeface="Wingdings" panose="05000000000000000000" pitchFamily="2" charset="2"/>
              </a:rPr>
              <a:t>Aanleg regenwaterleiding, met aansluiting op de </a:t>
            </a:r>
            <a:r>
              <a:rPr lang="nl-BE" dirty="0" err="1">
                <a:sym typeface="Wingdings" panose="05000000000000000000" pitchFamily="2" charset="2"/>
              </a:rPr>
              <a:t>Calomeersenbeek</a:t>
            </a:r>
            <a:endParaRPr lang="nl-BE" dirty="0">
              <a:sym typeface="Wingdings" panose="05000000000000000000" pitchFamily="2" charset="2"/>
            </a:endParaRPr>
          </a:p>
          <a:p>
            <a:pPr lvl="2"/>
            <a:r>
              <a:rPr lang="nl-BE" dirty="0"/>
              <a:t>m.u.v. deel tussen Dorpsstraat en Kerkhofstraat</a:t>
            </a:r>
          </a:p>
          <a:p>
            <a:pPr lvl="2"/>
            <a:r>
              <a:rPr lang="nl-BE" dirty="0">
                <a:sym typeface="Wingdings" panose="05000000000000000000" pitchFamily="2" charset="2"/>
              </a:rPr>
              <a:t>Ondergrondse leidingen &amp; grachten</a:t>
            </a:r>
          </a:p>
          <a:p>
            <a:pPr lvl="2"/>
            <a:r>
              <a:rPr lang="nl-BE" dirty="0">
                <a:sym typeface="Wingdings" panose="05000000000000000000" pitchFamily="2" charset="2"/>
              </a:rPr>
              <a:t>Aansluiting op </a:t>
            </a:r>
            <a:r>
              <a:rPr lang="nl-BE" dirty="0" err="1">
                <a:sym typeface="Wingdings" panose="05000000000000000000" pitchFamily="2" charset="2"/>
              </a:rPr>
              <a:t>Calomeersenbeek</a:t>
            </a:r>
            <a:r>
              <a:rPr lang="nl-BE" dirty="0">
                <a:sym typeface="Wingdings" panose="05000000000000000000" pitchFamily="2" charset="2"/>
              </a:rPr>
              <a:t> via nieuwe leiding tussen </a:t>
            </a:r>
            <a:r>
              <a:rPr lang="nl-BE" dirty="0" err="1">
                <a:sym typeface="Wingdings" panose="05000000000000000000" pitchFamily="2" charset="2"/>
              </a:rPr>
              <a:t>Abbeloosstraat</a:t>
            </a:r>
            <a:r>
              <a:rPr lang="nl-BE" dirty="0">
                <a:sym typeface="Wingdings" panose="05000000000000000000" pitchFamily="2" charset="2"/>
              </a:rPr>
              <a:t> 32/34, een nieuw te realiseren gracht en een bufferbekken (355 m3)</a:t>
            </a:r>
          </a:p>
          <a:p>
            <a:pPr lvl="1"/>
            <a:endParaRPr lang="nl-BE" dirty="0"/>
          </a:p>
          <a:p>
            <a:endParaRPr lang="nl-BE" dirty="0"/>
          </a:p>
        </p:txBody>
      </p:sp>
    </p:spTree>
    <p:extLst>
      <p:ext uri="{BB962C8B-B14F-4D97-AF65-F5344CB8AC3E}">
        <p14:creationId xmlns:p14="http://schemas.microsoft.com/office/powerpoint/2010/main" val="34334209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A93D9-4035-03EF-9347-E9E1EA1298FA}"/>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F60D0319-A987-3EA4-268D-C1A24B1DC2FE}"/>
              </a:ext>
            </a:extLst>
          </p:cNvPr>
          <p:cNvSpPr>
            <a:spLocks noGrp="1"/>
          </p:cNvSpPr>
          <p:nvPr>
            <p:ph type="title"/>
          </p:nvPr>
        </p:nvSpPr>
        <p:spPr/>
        <p:txBody>
          <a:bodyPr/>
          <a:lstStyle/>
          <a:p>
            <a:r>
              <a:rPr lang="nl-BE" dirty="0"/>
              <a:t>Rioleringswerken</a:t>
            </a:r>
          </a:p>
        </p:txBody>
      </p:sp>
      <p:sp>
        <p:nvSpPr>
          <p:cNvPr id="10" name="Tijdelijke aanduiding voor inhoud 9">
            <a:extLst>
              <a:ext uri="{FF2B5EF4-FFF2-40B4-BE49-F238E27FC236}">
                <a16:creationId xmlns:a16="http://schemas.microsoft.com/office/drawing/2014/main" id="{DB8E29CC-0663-9331-E6B0-939C5462BCFF}"/>
              </a:ext>
            </a:extLst>
          </p:cNvPr>
          <p:cNvSpPr>
            <a:spLocks noGrp="1"/>
          </p:cNvSpPr>
          <p:nvPr>
            <p:ph idx="1"/>
          </p:nvPr>
        </p:nvSpPr>
        <p:spPr/>
        <p:txBody>
          <a:bodyPr>
            <a:normAutofit/>
          </a:bodyPr>
          <a:lstStyle/>
          <a:p>
            <a:pPr lvl="1"/>
            <a:endParaRPr lang="nl-BE" dirty="0"/>
          </a:p>
          <a:p>
            <a:endParaRPr lang="nl-BE" dirty="0"/>
          </a:p>
        </p:txBody>
      </p:sp>
      <p:pic>
        <p:nvPicPr>
          <p:cNvPr id="5" name="Afbeelding 4">
            <a:extLst>
              <a:ext uri="{FF2B5EF4-FFF2-40B4-BE49-F238E27FC236}">
                <a16:creationId xmlns:a16="http://schemas.microsoft.com/office/drawing/2014/main" id="{1E9E0E63-3B62-6C09-ADE6-1DFDE283C6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65519"/>
            <a:ext cx="12192000" cy="3726961"/>
          </a:xfrm>
          <a:prstGeom prst="rect">
            <a:avLst/>
          </a:prstGeom>
        </p:spPr>
      </p:pic>
      <p:pic>
        <p:nvPicPr>
          <p:cNvPr id="3" name="Afbeelding 2">
            <a:extLst>
              <a:ext uri="{FF2B5EF4-FFF2-40B4-BE49-F238E27FC236}">
                <a16:creationId xmlns:a16="http://schemas.microsoft.com/office/drawing/2014/main" id="{F1F9FF9F-9251-3CF4-1B4C-BF1B2E88B61B}"/>
              </a:ext>
            </a:extLst>
          </p:cNvPr>
          <p:cNvPicPr>
            <a:picLocks noChangeAspect="1"/>
          </p:cNvPicPr>
          <p:nvPr/>
        </p:nvPicPr>
        <p:blipFill>
          <a:blip r:embed="rId3"/>
          <a:stretch>
            <a:fillRect/>
          </a:stretch>
        </p:blipFill>
        <p:spPr>
          <a:xfrm>
            <a:off x="4264926" y="4060601"/>
            <a:ext cx="5558157" cy="2216056"/>
          </a:xfrm>
          <a:prstGeom prst="rect">
            <a:avLst/>
          </a:prstGeom>
        </p:spPr>
      </p:pic>
    </p:spTree>
    <p:extLst>
      <p:ext uri="{BB962C8B-B14F-4D97-AF65-F5344CB8AC3E}">
        <p14:creationId xmlns:p14="http://schemas.microsoft.com/office/powerpoint/2010/main" val="36342000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1C89C-E63D-EC48-23AB-8000797AA2EB}"/>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6F2A5A1E-9CE4-7F92-EEEA-584541458260}"/>
              </a:ext>
            </a:extLst>
          </p:cNvPr>
          <p:cNvSpPr>
            <a:spLocks noGrp="1"/>
          </p:cNvSpPr>
          <p:nvPr>
            <p:ph type="title"/>
          </p:nvPr>
        </p:nvSpPr>
        <p:spPr/>
        <p:txBody>
          <a:bodyPr/>
          <a:lstStyle/>
          <a:p>
            <a:r>
              <a:rPr lang="nl-BE" dirty="0"/>
              <a:t>Wegeniswerken</a:t>
            </a:r>
          </a:p>
        </p:txBody>
      </p:sp>
      <p:sp>
        <p:nvSpPr>
          <p:cNvPr id="10" name="Tijdelijke aanduiding voor inhoud 9">
            <a:extLst>
              <a:ext uri="{FF2B5EF4-FFF2-40B4-BE49-F238E27FC236}">
                <a16:creationId xmlns:a16="http://schemas.microsoft.com/office/drawing/2014/main" id="{59459334-CBDB-830B-E407-EB635ED067B2}"/>
              </a:ext>
            </a:extLst>
          </p:cNvPr>
          <p:cNvSpPr>
            <a:spLocks noGrp="1"/>
          </p:cNvSpPr>
          <p:nvPr>
            <p:ph idx="1"/>
          </p:nvPr>
        </p:nvSpPr>
        <p:spPr/>
        <p:txBody>
          <a:bodyPr/>
          <a:lstStyle/>
          <a:p>
            <a:r>
              <a:rPr lang="nl-BE" dirty="0"/>
              <a:t>Monseigneur </a:t>
            </a:r>
            <a:r>
              <a:rPr lang="nl-BE" dirty="0" err="1"/>
              <a:t>Abbeloosstraat</a:t>
            </a:r>
            <a:endParaRPr lang="nl-BE" dirty="0"/>
          </a:p>
          <a:p>
            <a:endParaRPr lang="nl-BE" dirty="0">
              <a:highlight>
                <a:srgbClr val="FFFF00"/>
              </a:highlight>
            </a:endParaRPr>
          </a:p>
        </p:txBody>
      </p:sp>
      <p:pic>
        <p:nvPicPr>
          <p:cNvPr id="3" name="Afbeelding 2">
            <a:extLst>
              <a:ext uri="{FF2B5EF4-FFF2-40B4-BE49-F238E27FC236}">
                <a16:creationId xmlns:a16="http://schemas.microsoft.com/office/drawing/2014/main" id="{3079E9F3-DB1B-0043-FE26-84CEC2850E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822" y="2234578"/>
            <a:ext cx="9000000" cy="3529164"/>
          </a:xfrm>
          <a:prstGeom prst="rect">
            <a:avLst/>
          </a:prstGeom>
        </p:spPr>
      </p:pic>
    </p:spTree>
    <p:extLst>
      <p:ext uri="{BB962C8B-B14F-4D97-AF65-F5344CB8AC3E}">
        <p14:creationId xmlns:p14="http://schemas.microsoft.com/office/powerpoint/2010/main" val="12132602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1A00D-2A85-1677-9971-F2CBC636FF1B}"/>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A0D01876-5380-7F96-19B4-8909D95C11A8}"/>
              </a:ext>
            </a:extLst>
          </p:cNvPr>
          <p:cNvSpPr>
            <a:spLocks noGrp="1"/>
          </p:cNvSpPr>
          <p:nvPr>
            <p:ph type="title"/>
          </p:nvPr>
        </p:nvSpPr>
        <p:spPr/>
        <p:txBody>
          <a:bodyPr/>
          <a:lstStyle/>
          <a:p>
            <a:r>
              <a:rPr lang="nl-BE" dirty="0"/>
              <a:t>Wegeniswerken</a:t>
            </a:r>
          </a:p>
        </p:txBody>
      </p:sp>
      <p:sp>
        <p:nvSpPr>
          <p:cNvPr id="10" name="Tijdelijke aanduiding voor inhoud 9">
            <a:extLst>
              <a:ext uri="{FF2B5EF4-FFF2-40B4-BE49-F238E27FC236}">
                <a16:creationId xmlns:a16="http://schemas.microsoft.com/office/drawing/2014/main" id="{CAB31A85-BB53-3C92-7FEB-D0FEA571348C}"/>
              </a:ext>
            </a:extLst>
          </p:cNvPr>
          <p:cNvSpPr>
            <a:spLocks noGrp="1"/>
          </p:cNvSpPr>
          <p:nvPr>
            <p:ph idx="1"/>
          </p:nvPr>
        </p:nvSpPr>
        <p:spPr/>
        <p:txBody>
          <a:bodyPr/>
          <a:lstStyle/>
          <a:p>
            <a:r>
              <a:rPr lang="nl-BE" dirty="0"/>
              <a:t>Populierenstraat</a:t>
            </a:r>
          </a:p>
          <a:p>
            <a:endParaRPr lang="nl-BE" dirty="0">
              <a:highlight>
                <a:srgbClr val="FFFF00"/>
              </a:highlight>
            </a:endParaRPr>
          </a:p>
        </p:txBody>
      </p:sp>
      <p:pic>
        <p:nvPicPr>
          <p:cNvPr id="4" name="Afbeelding 3">
            <a:extLst>
              <a:ext uri="{FF2B5EF4-FFF2-40B4-BE49-F238E27FC236}">
                <a16:creationId xmlns:a16="http://schemas.microsoft.com/office/drawing/2014/main" id="{9A0121B5-AEFC-FD70-727F-6CCA8044647C}"/>
              </a:ext>
            </a:extLst>
          </p:cNvPr>
          <p:cNvPicPr>
            <a:picLocks noChangeAspect="1"/>
          </p:cNvPicPr>
          <p:nvPr/>
        </p:nvPicPr>
        <p:blipFill>
          <a:blip r:embed="rId2"/>
          <a:stretch>
            <a:fillRect/>
          </a:stretch>
        </p:blipFill>
        <p:spPr>
          <a:xfrm>
            <a:off x="721822" y="2138765"/>
            <a:ext cx="9000000" cy="3914799"/>
          </a:xfrm>
          <a:prstGeom prst="rect">
            <a:avLst/>
          </a:prstGeom>
        </p:spPr>
      </p:pic>
    </p:spTree>
    <p:extLst>
      <p:ext uri="{BB962C8B-B14F-4D97-AF65-F5344CB8AC3E}">
        <p14:creationId xmlns:p14="http://schemas.microsoft.com/office/powerpoint/2010/main" val="25293197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BB533-2119-1C5E-7310-B29897600213}"/>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D33F888F-3F38-94D3-FB5F-8889123C4BC8}"/>
              </a:ext>
            </a:extLst>
          </p:cNvPr>
          <p:cNvSpPr>
            <a:spLocks noGrp="1"/>
          </p:cNvSpPr>
          <p:nvPr>
            <p:ph type="title"/>
          </p:nvPr>
        </p:nvSpPr>
        <p:spPr/>
        <p:txBody>
          <a:bodyPr/>
          <a:lstStyle/>
          <a:p>
            <a:r>
              <a:rPr lang="nl-BE" dirty="0"/>
              <a:t>Wegeniswerken</a:t>
            </a:r>
          </a:p>
        </p:txBody>
      </p:sp>
      <p:sp>
        <p:nvSpPr>
          <p:cNvPr id="10" name="Tijdelijke aanduiding voor inhoud 9">
            <a:extLst>
              <a:ext uri="{FF2B5EF4-FFF2-40B4-BE49-F238E27FC236}">
                <a16:creationId xmlns:a16="http://schemas.microsoft.com/office/drawing/2014/main" id="{FC03A965-6D29-7369-F7A7-A9E6C759F3E7}"/>
              </a:ext>
            </a:extLst>
          </p:cNvPr>
          <p:cNvSpPr>
            <a:spLocks noGrp="1"/>
          </p:cNvSpPr>
          <p:nvPr>
            <p:ph idx="1"/>
          </p:nvPr>
        </p:nvSpPr>
        <p:spPr/>
        <p:txBody>
          <a:bodyPr/>
          <a:lstStyle/>
          <a:p>
            <a:r>
              <a:rPr lang="nl-BE" dirty="0"/>
              <a:t>Stuivenbergstraat</a:t>
            </a:r>
          </a:p>
          <a:p>
            <a:endParaRPr lang="nl-BE" dirty="0">
              <a:highlight>
                <a:srgbClr val="FFFF00"/>
              </a:highlight>
            </a:endParaRPr>
          </a:p>
        </p:txBody>
      </p:sp>
      <p:pic>
        <p:nvPicPr>
          <p:cNvPr id="4" name="Afbeelding 3">
            <a:extLst>
              <a:ext uri="{FF2B5EF4-FFF2-40B4-BE49-F238E27FC236}">
                <a16:creationId xmlns:a16="http://schemas.microsoft.com/office/drawing/2014/main" id="{F8FCB30F-6AF3-E5E2-93A6-E4C3CF339F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822" y="2402095"/>
            <a:ext cx="9000000" cy="3060000"/>
          </a:xfrm>
          <a:prstGeom prst="rect">
            <a:avLst/>
          </a:prstGeom>
        </p:spPr>
      </p:pic>
    </p:spTree>
    <p:extLst>
      <p:ext uri="{BB962C8B-B14F-4D97-AF65-F5344CB8AC3E}">
        <p14:creationId xmlns:p14="http://schemas.microsoft.com/office/powerpoint/2010/main" val="3720369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CE43-05A4-3838-3B8B-E9C0E96D5037}"/>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D8526297-40F5-BDD8-43F9-3068E598B1BF}"/>
              </a:ext>
            </a:extLst>
          </p:cNvPr>
          <p:cNvSpPr>
            <a:spLocks noGrp="1"/>
          </p:cNvSpPr>
          <p:nvPr>
            <p:ph type="title"/>
          </p:nvPr>
        </p:nvSpPr>
        <p:spPr/>
        <p:txBody>
          <a:bodyPr/>
          <a:lstStyle/>
          <a:p>
            <a:r>
              <a:rPr lang="nl-BE" dirty="0"/>
              <a:t>Planning - algemeen</a:t>
            </a:r>
          </a:p>
        </p:txBody>
      </p:sp>
      <p:sp>
        <p:nvSpPr>
          <p:cNvPr id="10" name="Tijdelijke aanduiding voor inhoud 9">
            <a:extLst>
              <a:ext uri="{FF2B5EF4-FFF2-40B4-BE49-F238E27FC236}">
                <a16:creationId xmlns:a16="http://schemas.microsoft.com/office/drawing/2014/main" id="{68EFCC44-D11A-2BA0-DF50-6CA4BBBFD076}"/>
              </a:ext>
            </a:extLst>
          </p:cNvPr>
          <p:cNvSpPr>
            <a:spLocks noGrp="1"/>
          </p:cNvSpPr>
          <p:nvPr>
            <p:ph idx="1"/>
          </p:nvPr>
        </p:nvSpPr>
        <p:spPr/>
        <p:txBody>
          <a:bodyPr/>
          <a:lstStyle/>
          <a:p>
            <a:r>
              <a:rPr lang="nl-BE" dirty="0"/>
              <a:t>Aanbesteding: </a:t>
            </a:r>
          </a:p>
          <a:p>
            <a:pPr lvl="1"/>
            <a:r>
              <a:rPr lang="nl-BE" dirty="0"/>
              <a:t>21 mei 2024</a:t>
            </a:r>
          </a:p>
          <a:p>
            <a:pPr lvl="1"/>
            <a:r>
              <a:rPr lang="nl-BE" dirty="0"/>
              <a:t>Opdracht gegund aan BESIX Infra: </a:t>
            </a:r>
          </a:p>
          <a:p>
            <a:endParaRPr lang="nl-BE" dirty="0"/>
          </a:p>
          <a:p>
            <a:endParaRPr lang="nl-BE" dirty="0"/>
          </a:p>
          <a:p>
            <a:endParaRPr lang="nl-BE" dirty="0"/>
          </a:p>
          <a:p>
            <a:endParaRPr lang="nl-BE" dirty="0"/>
          </a:p>
          <a:p>
            <a:r>
              <a:rPr lang="nl-BE" dirty="0"/>
              <a:t>Start der werken: +/- half augustus 2025</a:t>
            </a:r>
          </a:p>
          <a:p>
            <a:r>
              <a:rPr lang="nl-BE" dirty="0"/>
              <a:t>Termijn: 200 werkdagen</a:t>
            </a:r>
          </a:p>
          <a:p>
            <a:r>
              <a:rPr lang="nl-BE" dirty="0"/>
              <a:t>Einde voorzien: nazomer 2026</a:t>
            </a:r>
          </a:p>
          <a:p>
            <a:pPr lvl="1"/>
            <a:endParaRPr lang="nl-BE" dirty="0">
              <a:highlight>
                <a:srgbClr val="FFFF00"/>
              </a:highlight>
            </a:endParaRPr>
          </a:p>
        </p:txBody>
      </p:sp>
      <p:graphicFrame>
        <p:nvGraphicFramePr>
          <p:cNvPr id="2" name="Tabel 1">
            <a:extLst>
              <a:ext uri="{FF2B5EF4-FFF2-40B4-BE49-F238E27FC236}">
                <a16:creationId xmlns:a16="http://schemas.microsoft.com/office/drawing/2014/main" id="{00CB9291-0AEC-528E-E320-957A5862F944}"/>
              </a:ext>
            </a:extLst>
          </p:cNvPr>
          <p:cNvGraphicFramePr>
            <a:graphicFrameLocks noGrp="1"/>
          </p:cNvGraphicFramePr>
          <p:nvPr>
            <p:extLst>
              <p:ext uri="{D42A27DB-BD31-4B8C-83A1-F6EECF244321}">
                <p14:modId xmlns:p14="http://schemas.microsoft.com/office/powerpoint/2010/main" val="3789122235"/>
              </p:ext>
            </p:extLst>
          </p:nvPr>
        </p:nvGraphicFramePr>
        <p:xfrm>
          <a:off x="1221851" y="2880706"/>
          <a:ext cx="6117590" cy="1371600"/>
        </p:xfrm>
        <a:graphic>
          <a:graphicData uri="http://schemas.openxmlformats.org/drawingml/2006/table">
            <a:tbl>
              <a:tblPr firstRow="1" firstCol="1" bandRow="1">
                <a:tableStyleId>{5C22544A-7EE6-4342-B048-85BDC9FD1C3A}</a:tableStyleId>
              </a:tblPr>
              <a:tblGrid>
                <a:gridCol w="1144905">
                  <a:extLst>
                    <a:ext uri="{9D8B030D-6E8A-4147-A177-3AD203B41FA5}">
                      <a16:colId xmlns:a16="http://schemas.microsoft.com/office/drawing/2014/main" val="694291534"/>
                    </a:ext>
                  </a:extLst>
                </a:gridCol>
                <a:gridCol w="1144905">
                  <a:extLst>
                    <a:ext uri="{9D8B030D-6E8A-4147-A177-3AD203B41FA5}">
                      <a16:colId xmlns:a16="http://schemas.microsoft.com/office/drawing/2014/main" val="443190624"/>
                    </a:ext>
                  </a:extLst>
                </a:gridCol>
                <a:gridCol w="1275715">
                  <a:extLst>
                    <a:ext uri="{9D8B030D-6E8A-4147-A177-3AD203B41FA5}">
                      <a16:colId xmlns:a16="http://schemas.microsoft.com/office/drawing/2014/main" val="3098708690"/>
                    </a:ext>
                  </a:extLst>
                </a:gridCol>
                <a:gridCol w="1275715">
                  <a:extLst>
                    <a:ext uri="{9D8B030D-6E8A-4147-A177-3AD203B41FA5}">
                      <a16:colId xmlns:a16="http://schemas.microsoft.com/office/drawing/2014/main" val="3299898460"/>
                    </a:ext>
                  </a:extLst>
                </a:gridCol>
                <a:gridCol w="1276350">
                  <a:extLst>
                    <a:ext uri="{9D8B030D-6E8A-4147-A177-3AD203B41FA5}">
                      <a16:colId xmlns:a16="http://schemas.microsoft.com/office/drawing/2014/main" val="3313877503"/>
                    </a:ext>
                  </a:extLst>
                </a:gridCol>
              </a:tblGrid>
              <a:tr h="0">
                <a:tc>
                  <a:txBody>
                    <a:bodyPr/>
                    <a:lstStyle/>
                    <a:p>
                      <a:pPr algn="ctr">
                        <a:buNone/>
                      </a:pPr>
                      <a:r>
                        <a:rPr lang="nl-BE" sz="1000" dirty="0">
                          <a:effectLst/>
                        </a:rPr>
                        <a:t> </a:t>
                      </a:r>
                      <a:endParaRPr lang="nl-BE"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dirty="0">
                          <a:effectLst/>
                        </a:rPr>
                        <a:t>TOTAAL BEDRAG</a:t>
                      </a:r>
                      <a:endParaRPr lang="nl-BE"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dirty="0">
                          <a:effectLst/>
                        </a:rPr>
                        <a:t>Rioleringswerken t.l.v. Fluvius, gesubsidieerd</a:t>
                      </a:r>
                      <a:endParaRPr lang="nl-BE"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Werken t.l.v. Fluvius, niet-gesubsidieerd</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Werken t.l.v; gemeente Gooik</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85825147"/>
                  </a:ext>
                </a:extLst>
              </a:tr>
              <a:tr h="0">
                <a:tc>
                  <a:txBody>
                    <a:bodyPr/>
                    <a:lstStyle/>
                    <a:p>
                      <a:pPr algn="ctr">
                        <a:buNone/>
                      </a:pPr>
                      <a:r>
                        <a:rPr lang="nl-BE" sz="1000">
                          <a:effectLst/>
                        </a:rPr>
                        <a:t>Basis (excl. BTW)</a:t>
                      </a:r>
                    </a:p>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5.890.004,08</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3.216.533,64</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1.350.853,83</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1.322.616,61</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48672051"/>
                  </a:ext>
                </a:extLst>
              </a:tr>
              <a:tr h="0">
                <a:tc>
                  <a:txBody>
                    <a:bodyPr/>
                    <a:lstStyle/>
                    <a:p>
                      <a:pPr algn="ctr">
                        <a:buNone/>
                      </a:pPr>
                      <a:r>
                        <a:rPr lang="nl-BE" sz="1000">
                          <a:effectLst/>
                        </a:rPr>
                        <a:t>BTW</a:t>
                      </a:r>
                    </a:p>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277.749,49</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277.749,49</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60247861"/>
                  </a:ext>
                </a:extLst>
              </a:tr>
              <a:tr h="0">
                <a:tc>
                  <a:txBody>
                    <a:bodyPr/>
                    <a:lstStyle/>
                    <a:p>
                      <a:pPr algn="ctr">
                        <a:buNone/>
                      </a:pPr>
                      <a:r>
                        <a:rPr lang="nl-BE" sz="1000">
                          <a:effectLst/>
                        </a:rPr>
                        <a:t>Totaal</a:t>
                      </a:r>
                    </a:p>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dirty="0">
                          <a:effectLst/>
                        </a:rPr>
                        <a:t>6.167.753,57</a:t>
                      </a:r>
                      <a:endParaRPr lang="nl-BE"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a:effectLst/>
                        </a:rPr>
                        <a:t> </a:t>
                      </a:r>
                      <a:endParaRPr lang="nl-BE"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buNone/>
                      </a:pPr>
                      <a:r>
                        <a:rPr lang="nl-BE" sz="1000" dirty="0">
                          <a:effectLst/>
                        </a:rPr>
                        <a:t> </a:t>
                      </a:r>
                      <a:endParaRPr lang="nl-BE"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9838482"/>
                  </a:ext>
                </a:extLst>
              </a:tr>
            </a:tbl>
          </a:graphicData>
        </a:graphic>
      </p:graphicFrame>
    </p:spTree>
    <p:extLst>
      <p:ext uri="{BB962C8B-B14F-4D97-AF65-F5344CB8AC3E}">
        <p14:creationId xmlns:p14="http://schemas.microsoft.com/office/powerpoint/2010/main" val="12382693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gras, buiten, voorzijde, groot&#10;&#10;Automatisch gegenereerde beschrijving">
            <a:extLst>
              <a:ext uri="{FF2B5EF4-FFF2-40B4-BE49-F238E27FC236}">
                <a16:creationId xmlns:a16="http://schemas.microsoft.com/office/drawing/2014/main" id="{4ED17525-0C2E-8743-AECC-46C3C9FB27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3495" y="4763"/>
            <a:ext cx="10618505"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dirty="0"/>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6231294" cy="1672402"/>
          </a:xfrm>
        </p:spPr>
        <p:txBody>
          <a:bodyPr/>
          <a:lstStyle/>
          <a:p>
            <a:r>
              <a:rPr lang="nl-BE" dirty="0"/>
              <a:t>Werkwijze</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169268715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BE" dirty="0"/>
              <a:t>Project : </a:t>
            </a:r>
            <a:r>
              <a:rPr lang="fr-BE" dirty="0" err="1"/>
              <a:t>Pajottegem</a:t>
            </a:r>
            <a:endParaRPr lang="fr-BE" dirty="0"/>
          </a:p>
        </p:txBody>
      </p:sp>
      <p:sp>
        <p:nvSpPr>
          <p:cNvPr id="3" name="Subtitle 2"/>
          <p:cNvSpPr>
            <a:spLocks noGrp="1"/>
          </p:cNvSpPr>
          <p:nvPr>
            <p:ph type="subTitle" idx="1"/>
          </p:nvPr>
        </p:nvSpPr>
        <p:spPr/>
        <p:txBody>
          <a:bodyPr/>
          <a:lstStyle/>
          <a:p>
            <a:r>
              <a:rPr lang="fr-BE" dirty="0"/>
              <a:t>Monseigneur </a:t>
            </a:r>
            <a:r>
              <a:rPr lang="fr-BE" dirty="0" err="1"/>
              <a:t>Abbeloosstraat</a:t>
            </a:r>
            <a:r>
              <a:rPr lang="fr-BE" dirty="0"/>
              <a:t> – </a:t>
            </a:r>
            <a:r>
              <a:rPr lang="fr-BE" dirty="0" err="1"/>
              <a:t>Stuivenbergstraat</a:t>
            </a:r>
            <a:r>
              <a:rPr lang="fr-BE" dirty="0"/>
              <a:t> - </a:t>
            </a:r>
            <a:r>
              <a:rPr lang="fr-BE" dirty="0" err="1"/>
              <a:t>Populierenstraat</a:t>
            </a:r>
            <a:endParaRPr lang="fr-BE" dirty="0"/>
          </a:p>
        </p:txBody>
      </p:sp>
    </p:spTree>
    <p:extLst>
      <p:ext uri="{BB962C8B-B14F-4D97-AF65-F5344CB8AC3E}">
        <p14:creationId xmlns:p14="http://schemas.microsoft.com/office/powerpoint/2010/main" val="2349650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42</a:t>
            </a:fld>
            <a:endParaRPr lang="en-US">
              <a:solidFill>
                <a:srgbClr val="002776"/>
              </a:solidFill>
              <a:latin typeface="Arial" panose="020B0604020202020204"/>
            </a:endParaRPr>
          </a:p>
        </p:txBody>
      </p:sp>
      <p:sp>
        <p:nvSpPr>
          <p:cNvPr id="6" name="Shape 59"/>
          <p:cNvSpPr txBox="1">
            <a:spLocks noGrp="1"/>
          </p:cNvSpPr>
          <p:nvPr>
            <p:ph type="body" sz="quarter" idx="13"/>
          </p:nvPr>
        </p:nvSpPr>
        <p:spPr>
          <a:xfrm>
            <a:off x="300073" y="1049579"/>
            <a:ext cx="11806767" cy="5412317"/>
          </a:xfrm>
          <a:prstGeom prst="rect">
            <a:avLst/>
          </a:prstGeom>
        </p:spPr>
        <p:txBody>
          <a:bodyPr vert="horz" wrap="square" lIns="0" tIns="0" rIns="0" bIns="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BE" sz="2400" dirty="0">
                <a:solidFill>
                  <a:srgbClr val="0A2D53"/>
                </a:solidFill>
                <a:latin typeface="Arial" panose="020B0604020202020204" pitchFamily="34" charset="0"/>
                <a:cs typeface="Arial" panose="020B0604020202020204" pitchFamily="34" charset="0"/>
              </a:rPr>
              <a:t>BESIX Infra is </a:t>
            </a:r>
            <a:r>
              <a:rPr lang="nl-BE" sz="2400" b="1" dirty="0">
                <a:solidFill>
                  <a:srgbClr val="0A2D53"/>
                </a:solidFill>
                <a:latin typeface="Arial" panose="020B0604020202020204" pitchFamily="34" charset="0"/>
                <a:cs typeface="Arial" panose="020B0604020202020204" pitchFamily="34" charset="0"/>
              </a:rPr>
              <a:t>dé </a:t>
            </a:r>
            <a:r>
              <a:rPr lang="nl-BE" sz="2400" b="1" dirty="0" err="1">
                <a:solidFill>
                  <a:srgbClr val="0A2D53"/>
                </a:solidFill>
                <a:latin typeface="Arial" panose="020B0604020202020204" pitchFamily="34" charset="0"/>
                <a:cs typeface="Arial" panose="020B0604020202020204" pitchFamily="34" charset="0"/>
              </a:rPr>
              <a:t>kennisgedreven</a:t>
            </a:r>
            <a:r>
              <a:rPr lang="nl-BE" sz="2400" b="1" dirty="0">
                <a:solidFill>
                  <a:srgbClr val="0A2D53"/>
                </a:solidFill>
                <a:latin typeface="Arial" panose="020B0604020202020204" pitchFamily="34" charset="0"/>
                <a:cs typeface="Arial" panose="020B0604020202020204" pitchFamily="34" charset="0"/>
              </a:rPr>
              <a:t> aannemer</a:t>
            </a:r>
            <a:r>
              <a:rPr lang="nl-BE" sz="2400" dirty="0">
                <a:solidFill>
                  <a:srgbClr val="0A2D53"/>
                </a:solidFill>
                <a:latin typeface="Arial" panose="020B0604020202020204" pitchFamily="34" charset="0"/>
                <a:cs typeface="Arial" panose="020B0604020202020204" pitchFamily="34" charset="0"/>
              </a:rPr>
              <a:t> op de Vlaamse en Brusselse markt.</a:t>
            </a:r>
          </a:p>
          <a:p>
            <a:pPr marL="0" indent="0" fontAlgn="base">
              <a:buNone/>
            </a:pPr>
            <a:endParaRPr lang="nl-BE" sz="2400" dirty="0">
              <a:solidFill>
                <a:srgbClr val="0A2D53"/>
              </a:solidFill>
              <a:latin typeface="Arial" panose="020B0604020202020204" pitchFamily="34" charset="0"/>
              <a:cs typeface="Arial" panose="020B0604020202020204" pitchFamily="34" charset="0"/>
            </a:endParaRPr>
          </a:p>
          <a:p>
            <a:pPr fontAlgn="base"/>
            <a:r>
              <a:rPr lang="nl-BE" sz="2400" dirty="0">
                <a:solidFill>
                  <a:srgbClr val="0A2D53"/>
                </a:solidFill>
                <a:latin typeface="Arial" panose="020B0604020202020204" pitchFamily="34" charset="0"/>
                <a:cs typeface="Arial" panose="020B0604020202020204" pitchFamily="34" charset="0"/>
              </a:rPr>
              <a:t>Actief in </a:t>
            </a:r>
            <a:r>
              <a:rPr lang="nl-BE" sz="2400" b="1" dirty="0">
                <a:solidFill>
                  <a:srgbClr val="0A2D53"/>
                </a:solidFill>
                <a:latin typeface="Arial" panose="020B0604020202020204" pitchFamily="34" charset="0"/>
                <a:cs typeface="Arial" panose="020B0604020202020204" pitchFamily="34" charset="0"/>
              </a:rPr>
              <a:t>wegenbouw, rioleringsaanleg, milieusanering</a:t>
            </a:r>
            <a:r>
              <a:rPr lang="nl-BE" sz="2400" dirty="0">
                <a:solidFill>
                  <a:srgbClr val="0A2D53"/>
                </a:solidFill>
                <a:latin typeface="Arial" panose="020B0604020202020204" pitchFamily="34" charset="0"/>
                <a:cs typeface="Arial" panose="020B0604020202020204" pitchFamily="34" charset="0"/>
              </a:rPr>
              <a:t> en de </a:t>
            </a:r>
            <a:r>
              <a:rPr lang="nl-BE" sz="2400" b="1" dirty="0">
                <a:solidFill>
                  <a:srgbClr val="0A2D53"/>
                </a:solidFill>
                <a:latin typeface="Arial" panose="020B0604020202020204" pitchFamily="34" charset="0"/>
                <a:cs typeface="Arial" panose="020B0604020202020204" pitchFamily="34" charset="0"/>
              </a:rPr>
              <a:t>aanleg van publieke ruimtes</a:t>
            </a:r>
            <a:r>
              <a:rPr lang="nl-BE" sz="2400" dirty="0">
                <a:solidFill>
                  <a:srgbClr val="0A2D53"/>
                </a:solidFill>
                <a:latin typeface="Arial" panose="020B0604020202020204" pitchFamily="34" charset="0"/>
                <a:cs typeface="Arial" panose="020B0604020202020204" pitchFamily="34" charset="0"/>
              </a:rPr>
              <a:t>, behoort BESIX Infra tot de top 3- spelers op de Belgische inframarkt, voor zowel publieke als private opdrachtgevers.</a:t>
            </a:r>
          </a:p>
          <a:p>
            <a:pPr fontAlgn="base"/>
            <a:endParaRPr lang="nl-BE" sz="2400" dirty="0">
              <a:solidFill>
                <a:srgbClr val="0A2D53"/>
              </a:solidFill>
              <a:latin typeface="Arial" panose="020B0604020202020204" pitchFamily="34" charset="0"/>
              <a:cs typeface="Arial" panose="020B0604020202020204" pitchFamily="34" charset="0"/>
            </a:endParaRPr>
          </a:p>
          <a:p>
            <a:pPr fontAlgn="base"/>
            <a:r>
              <a:rPr lang="nl-BE" sz="2400" dirty="0">
                <a:solidFill>
                  <a:srgbClr val="0A2D53"/>
                </a:solidFill>
                <a:latin typeface="Arial" panose="020B0604020202020204" pitchFamily="34" charset="0"/>
                <a:cs typeface="Arial" panose="020B0604020202020204" pitchFamily="34" charset="0"/>
              </a:rPr>
              <a:t>De vestigingen in Bilzen en Burcht hebben een </a:t>
            </a:r>
            <a:r>
              <a:rPr lang="nl-BE" sz="2400" b="1" dirty="0">
                <a:solidFill>
                  <a:srgbClr val="0A2D53"/>
                </a:solidFill>
                <a:latin typeface="Arial" panose="020B0604020202020204" pitchFamily="34" charset="0"/>
                <a:cs typeface="Arial" panose="020B0604020202020204" pitchFamily="34" charset="0"/>
              </a:rPr>
              <a:t>eigen beton- en recyclagesite</a:t>
            </a:r>
            <a:r>
              <a:rPr lang="nl-BE" sz="2400" dirty="0">
                <a:solidFill>
                  <a:srgbClr val="0A2D53"/>
                </a:solidFill>
                <a:latin typeface="Arial" panose="020B0604020202020204" pitchFamily="34" charset="0"/>
                <a:cs typeface="Arial" panose="020B0604020202020204" pitchFamily="34" charset="0"/>
              </a:rPr>
              <a:t>. Daarnaast beschikt de 100% dochteronderneming BELASCO in Bilzen, Gent en Puurs over eigen asfaltproductie – installaties. Dit alles om werken in Vlaanderen en Brussel efficiënt te kunnen uitvoeren.</a:t>
            </a:r>
          </a:p>
          <a:p>
            <a:pPr marL="0" indent="0" fontAlgn="base">
              <a:buNone/>
            </a:pPr>
            <a:endParaRPr lang="nl-BE" sz="2400" dirty="0">
              <a:solidFill>
                <a:srgbClr val="0A2D53"/>
              </a:solidFill>
              <a:latin typeface="Arial" panose="020B0604020202020204" pitchFamily="34" charset="0"/>
              <a:cs typeface="Arial" panose="020B0604020202020204" pitchFamily="34" charset="0"/>
            </a:endParaRPr>
          </a:p>
          <a:p>
            <a:pPr fontAlgn="base"/>
            <a:r>
              <a:rPr lang="nl-BE" sz="2400" dirty="0">
                <a:solidFill>
                  <a:srgbClr val="0A2D53"/>
                </a:solidFill>
                <a:latin typeface="Arial" panose="020B0604020202020204" pitchFamily="34" charset="0"/>
                <a:cs typeface="Arial" panose="020B0604020202020204" pitchFamily="34" charset="0"/>
              </a:rPr>
              <a:t>BESIX Infra profileert zich, naast marktconform, bovendien meer en meer als een rasechte </a:t>
            </a:r>
            <a:r>
              <a:rPr lang="nl-BE" sz="2400" b="1" dirty="0">
                <a:solidFill>
                  <a:srgbClr val="0A2D53"/>
                </a:solidFill>
                <a:latin typeface="Arial" panose="020B0604020202020204" pitchFamily="34" charset="0"/>
                <a:cs typeface="Arial" panose="020B0604020202020204" pitchFamily="34" charset="0"/>
              </a:rPr>
              <a:t>partner</a:t>
            </a:r>
            <a:r>
              <a:rPr lang="nl-BE" sz="2400" dirty="0">
                <a:solidFill>
                  <a:srgbClr val="0A2D53"/>
                </a:solidFill>
                <a:latin typeface="Arial" panose="020B0604020202020204" pitchFamily="34" charset="0"/>
                <a:cs typeface="Arial" panose="020B0604020202020204" pitchFamily="34" charset="0"/>
              </a:rPr>
              <a:t> inzake </a:t>
            </a:r>
            <a:r>
              <a:rPr lang="nl-BE" sz="2400" b="1" dirty="0">
                <a:solidFill>
                  <a:srgbClr val="0A2D53"/>
                </a:solidFill>
                <a:latin typeface="Arial" panose="020B0604020202020204" pitchFamily="34" charset="0"/>
                <a:cs typeface="Arial" panose="020B0604020202020204" pitchFamily="34" charset="0"/>
              </a:rPr>
              <a:t>communicatie, buurtoverleg</a:t>
            </a:r>
            <a:r>
              <a:rPr lang="nl-BE" sz="2400" dirty="0">
                <a:solidFill>
                  <a:srgbClr val="0A2D53"/>
                </a:solidFill>
                <a:latin typeface="Arial" panose="020B0604020202020204" pitchFamily="34" charset="0"/>
                <a:cs typeface="Arial" panose="020B0604020202020204" pitchFamily="34" charset="0"/>
              </a:rPr>
              <a:t> en het </a:t>
            </a:r>
            <a:r>
              <a:rPr lang="nl-BE" sz="2400" b="1" dirty="0">
                <a:solidFill>
                  <a:srgbClr val="0A2D53"/>
                </a:solidFill>
                <a:latin typeface="Arial" panose="020B0604020202020204" pitchFamily="34" charset="0"/>
                <a:cs typeface="Arial" panose="020B0604020202020204" pitchFamily="34" charset="0"/>
              </a:rPr>
              <a:t>beperken van hinder</a:t>
            </a:r>
            <a:r>
              <a:rPr lang="nl-BE" sz="2400" dirty="0">
                <a:solidFill>
                  <a:srgbClr val="0A2D53"/>
                </a:solidFill>
                <a:latin typeface="Arial" panose="020B0604020202020204" pitchFamily="34" charset="0"/>
                <a:cs typeface="Arial" panose="020B0604020202020204" pitchFamily="34" charset="0"/>
              </a:rPr>
              <a:t>.</a:t>
            </a:r>
          </a:p>
          <a:p>
            <a:pPr marL="0" indent="0" defTabSz="911449">
              <a:spcBef>
                <a:spcPts val="400"/>
              </a:spcBef>
              <a:buNone/>
              <a:tabLst>
                <a:tab pos="2590735" algn="l"/>
              </a:tabLst>
              <a:defRPr sz="1800" b="0"/>
            </a:pPr>
            <a:endParaRPr lang="nl-BE" sz="1600" dirty="0">
              <a:solidFill>
                <a:srgbClr val="0A2748"/>
              </a:solidFill>
            </a:endParaRPr>
          </a:p>
          <a:p>
            <a:pPr marL="0" indent="0" defTabSz="911449">
              <a:spcBef>
                <a:spcPts val="400"/>
              </a:spcBef>
              <a:buNone/>
              <a:tabLst>
                <a:tab pos="2590735" algn="l"/>
              </a:tabLst>
              <a:defRPr sz="1800" b="0"/>
            </a:pPr>
            <a:r>
              <a:rPr lang="nl-BE" sz="1600" b="1" dirty="0">
                <a:solidFill>
                  <a:srgbClr val="0A223E"/>
                </a:solidFill>
              </a:rPr>
              <a:t>				</a:t>
            </a:r>
          </a:p>
        </p:txBody>
      </p:sp>
      <p:sp>
        <p:nvSpPr>
          <p:cNvPr id="9" name="Titel 1"/>
          <p:cNvSpPr txBox="1">
            <a:spLocks/>
          </p:cNvSpPr>
          <p:nvPr/>
        </p:nvSpPr>
        <p:spPr>
          <a:xfrm>
            <a:off x="1850860" y="173552"/>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WIE ZIJN WE?</a:t>
            </a:r>
          </a:p>
        </p:txBody>
      </p:sp>
      <p:sp>
        <p:nvSpPr>
          <p:cNvPr id="2" name="Rechthoek 1"/>
          <p:cNvSpPr/>
          <p:nvPr/>
        </p:nvSpPr>
        <p:spPr>
          <a:xfrm>
            <a:off x="4851043" y="1176272"/>
            <a:ext cx="1202028" cy="291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nl-BE">
              <a:solidFill>
                <a:srgbClr val="FFFFFF"/>
              </a:solidFill>
              <a:latin typeface="Arial" panose="020B0604020202020204"/>
            </a:endParaRPr>
          </a:p>
        </p:txBody>
      </p:sp>
    </p:spTree>
    <p:extLst>
      <p:ext uri="{BB962C8B-B14F-4D97-AF65-F5344CB8AC3E}">
        <p14:creationId xmlns:p14="http://schemas.microsoft.com/office/powerpoint/2010/main" val="127821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091863" y="3267645"/>
            <a:ext cx="10054136" cy="480131"/>
          </a:xfrm>
        </p:spPr>
        <p:txBody>
          <a:bodyPr/>
          <a:lstStyle/>
          <a:p>
            <a:r>
              <a:rPr lang="nl-BE" dirty="0"/>
              <a:t>SITE BILZEN</a:t>
            </a:r>
          </a:p>
        </p:txBody>
      </p:sp>
      <p:sp>
        <p:nvSpPr>
          <p:cNvPr id="3" name="Ondertitel 2"/>
          <p:cNvSpPr>
            <a:spLocks noGrp="1"/>
          </p:cNvSpPr>
          <p:nvPr>
            <p:ph type="subTitle" idx="1"/>
          </p:nvPr>
        </p:nvSpPr>
        <p:spPr>
          <a:xfrm>
            <a:off x="-3293976" y="3356450"/>
            <a:ext cx="10074443" cy="1313052"/>
          </a:xfrm>
        </p:spPr>
        <p:txBody>
          <a:bodyPr/>
          <a:lstStyle/>
          <a:p>
            <a:endParaRPr lang="nl-BE" sz="2133" dirty="0">
              <a:solidFill>
                <a:srgbClr val="002776"/>
              </a:solidFill>
            </a:endParaRPr>
          </a:p>
          <a:p>
            <a:endParaRPr lang="nl-BE" sz="2133" dirty="0">
              <a:solidFill>
                <a:srgbClr val="002776"/>
              </a:solidFill>
            </a:endParaRPr>
          </a:p>
          <a:p>
            <a:endParaRPr lang="nl-BE" dirty="0"/>
          </a:p>
        </p:txBody>
      </p:sp>
      <p:pic>
        <p:nvPicPr>
          <p:cNvPr id="4" name="image4.jpeg"/>
          <p:cNvPicPr/>
          <p:nvPr/>
        </p:nvPicPr>
        <p:blipFill>
          <a:blip r:embed="rId2" cstate="email">
            <a:extLst>
              <a:ext uri="{28A0092B-C50C-407E-A947-70E740481C1C}">
                <a14:useLocalDpi xmlns:a14="http://schemas.microsoft.com/office/drawing/2010/main"/>
              </a:ext>
            </a:extLst>
          </a:blip>
          <a:stretch>
            <a:fillRect/>
          </a:stretch>
        </p:blipFill>
        <p:spPr>
          <a:xfrm>
            <a:off x="858348" y="4252698"/>
            <a:ext cx="2174021" cy="1614052"/>
          </a:xfrm>
          <a:prstGeom prst="rect">
            <a:avLst/>
          </a:prstGeom>
          <a:ln w="57150" cap="sq">
            <a:solidFill>
              <a:srgbClr val="FFFFFF"/>
            </a:solidFill>
            <a:miter/>
          </a:ln>
          <a:effectLst>
            <a:outerShdw blurRad="254000" rotWithShape="0">
              <a:srgbClr val="000000">
                <a:alpha val="43000"/>
              </a:srgbClr>
            </a:outerShdw>
          </a:effectLst>
        </p:spPr>
      </p:pic>
      <p:pic>
        <p:nvPicPr>
          <p:cNvPr id="5" name="image5.jpeg"/>
          <p:cNvPicPr/>
          <p:nvPr/>
        </p:nvPicPr>
        <p:blipFill>
          <a:blip r:embed="rId3" cstate="email">
            <a:extLst>
              <a:ext uri="{28A0092B-C50C-407E-A947-70E740481C1C}">
                <a14:useLocalDpi xmlns:a14="http://schemas.microsoft.com/office/drawing/2010/main"/>
              </a:ext>
            </a:extLst>
          </a:blip>
          <a:stretch>
            <a:fillRect/>
          </a:stretch>
        </p:blipFill>
        <p:spPr>
          <a:xfrm>
            <a:off x="3663109" y="4252698"/>
            <a:ext cx="2306208" cy="1614052"/>
          </a:xfrm>
          <a:prstGeom prst="rect">
            <a:avLst/>
          </a:prstGeom>
          <a:ln w="57150" cap="sq">
            <a:solidFill>
              <a:srgbClr val="FFFFFF"/>
            </a:solidFill>
            <a:miter/>
          </a:ln>
          <a:effectLst>
            <a:outerShdw blurRad="254000" rotWithShape="0">
              <a:srgbClr val="000000">
                <a:alpha val="43000"/>
              </a:srgbClr>
            </a:outerShdw>
          </a:effectLst>
        </p:spPr>
      </p:pic>
      <p:pic>
        <p:nvPicPr>
          <p:cNvPr id="6" name="image6.jpeg"/>
          <p:cNvPicPr/>
          <p:nvPr/>
        </p:nvPicPr>
        <p:blipFill>
          <a:blip r:embed="rId4" cstate="email">
            <a:extLst>
              <a:ext uri="{28A0092B-C50C-407E-A947-70E740481C1C}">
                <a14:useLocalDpi xmlns:a14="http://schemas.microsoft.com/office/drawing/2010/main"/>
              </a:ext>
            </a:extLst>
          </a:blip>
          <a:stretch>
            <a:fillRect/>
          </a:stretch>
        </p:blipFill>
        <p:spPr>
          <a:xfrm>
            <a:off x="6624172" y="4227221"/>
            <a:ext cx="2347891" cy="1639528"/>
          </a:xfrm>
          <a:prstGeom prst="rect">
            <a:avLst/>
          </a:prstGeom>
          <a:ln w="57150" cap="sq">
            <a:solidFill>
              <a:srgbClr val="FFFFFF"/>
            </a:solidFill>
            <a:miter/>
          </a:ln>
          <a:effectLst>
            <a:outerShdw blurRad="254000" rotWithShape="0">
              <a:srgbClr val="000000">
                <a:alpha val="43000"/>
              </a:srgbClr>
            </a:outerShdw>
          </a:effectLst>
        </p:spPr>
      </p:pic>
      <p:pic>
        <p:nvPicPr>
          <p:cNvPr id="7" name="image7.jpeg"/>
          <p:cNvPicPr/>
          <p:nvPr/>
        </p:nvPicPr>
        <p:blipFill>
          <a:blip r:embed="rId5" cstate="email">
            <a:extLst>
              <a:ext uri="{28A0092B-C50C-407E-A947-70E740481C1C}">
                <a14:useLocalDpi xmlns:a14="http://schemas.microsoft.com/office/drawing/2010/main"/>
              </a:ext>
            </a:extLst>
          </a:blip>
          <a:stretch>
            <a:fillRect/>
          </a:stretch>
        </p:blipFill>
        <p:spPr>
          <a:xfrm>
            <a:off x="9553395" y="4227222"/>
            <a:ext cx="2360543" cy="1639527"/>
          </a:xfrm>
          <a:prstGeom prst="rect">
            <a:avLst/>
          </a:prstGeom>
          <a:ln w="57150" cap="sq">
            <a:solidFill>
              <a:srgbClr val="FFFFFF"/>
            </a:solidFill>
            <a:miter/>
          </a:ln>
          <a:effectLst>
            <a:outerShdw blurRad="254000" rotWithShape="0">
              <a:srgbClr val="000000">
                <a:alpha val="43000"/>
              </a:srgbClr>
            </a:outerShdw>
          </a:effectLst>
        </p:spPr>
      </p:pic>
      <p:sp>
        <p:nvSpPr>
          <p:cNvPr id="8" name="Shape 88"/>
          <p:cNvSpPr/>
          <p:nvPr/>
        </p:nvSpPr>
        <p:spPr>
          <a:xfrm>
            <a:off x="825221" y="3606695"/>
            <a:ext cx="2467719" cy="4331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a:lnSpc>
                <a:spcPct val="90000"/>
              </a:lnSpc>
              <a:defRPr sz="1100">
                <a:solidFill>
                  <a:srgbClr val="0A2D53"/>
                </a:solidFill>
                <a:latin typeface="Heijmans"/>
                <a:ea typeface="Heijmans"/>
                <a:cs typeface="Heijmans"/>
                <a:sym typeface="Heijmans"/>
              </a:defRPr>
            </a:lvl1pPr>
          </a:lstStyle>
          <a:p>
            <a:pPr defTabSz="914354">
              <a:defRPr sz="1800">
                <a:solidFill>
                  <a:srgbClr val="000000"/>
                </a:solidFill>
              </a:defRPr>
            </a:pPr>
            <a:r>
              <a:rPr sz="1467" dirty="0" err="1">
                <a:latin typeface="Arial" panose="020B0604020202020204"/>
              </a:rPr>
              <a:t>Betoncentrale</a:t>
            </a:r>
            <a:r>
              <a:rPr sz="1467" dirty="0">
                <a:latin typeface="Arial" panose="020B0604020202020204"/>
              </a:rPr>
              <a:t>, </a:t>
            </a:r>
            <a:r>
              <a:rPr sz="1467" dirty="0" err="1">
                <a:latin typeface="Arial" panose="020B0604020202020204"/>
              </a:rPr>
              <a:t>recyclagecentrum</a:t>
            </a:r>
            <a:r>
              <a:rPr sz="1467" dirty="0">
                <a:latin typeface="Arial" panose="020B0604020202020204"/>
              </a:rPr>
              <a:t> </a:t>
            </a:r>
            <a:r>
              <a:rPr sz="1467" dirty="0" err="1">
                <a:latin typeface="Arial" panose="020B0604020202020204"/>
              </a:rPr>
              <a:t>en</a:t>
            </a:r>
            <a:r>
              <a:rPr sz="1467" dirty="0">
                <a:latin typeface="Arial" panose="020B0604020202020204"/>
              </a:rPr>
              <a:t> </a:t>
            </a:r>
            <a:r>
              <a:rPr sz="1467" dirty="0" err="1">
                <a:latin typeface="Arial" panose="020B0604020202020204"/>
              </a:rPr>
              <a:t>Asfalt</a:t>
            </a:r>
            <a:endParaRPr sz="1467" dirty="0">
              <a:latin typeface="Arial" panose="020B0604020202020204"/>
            </a:endParaRPr>
          </a:p>
        </p:txBody>
      </p:sp>
      <p:sp>
        <p:nvSpPr>
          <p:cNvPr id="9" name="Titel 1"/>
          <p:cNvSpPr txBox="1">
            <a:spLocks/>
          </p:cNvSpPr>
          <p:nvPr/>
        </p:nvSpPr>
        <p:spPr>
          <a:xfrm>
            <a:off x="-321927" y="3236868"/>
            <a:ext cx="10054136" cy="510909"/>
          </a:xfrm>
          <a:prstGeom prst="rect">
            <a:avLst/>
          </a:prstGeom>
        </p:spPr>
        <p:txBody>
          <a:bodyPr vert="horz" wrap="square" lIns="0" tIns="60960" rIns="121920" bIns="60960" rtlCol="0" anchor="b" anchorCtr="0">
            <a:spAutoFit/>
          </a:bodyPr>
          <a:lstStyle>
            <a:lvl1pPr algn="ctr" defTabSz="685766" rtl="0" eaLnBrk="1" latinLnBrk="0" hangingPunct="1">
              <a:lnSpc>
                <a:spcPct val="90000"/>
              </a:lnSpc>
              <a:spcBef>
                <a:spcPct val="0"/>
              </a:spcBef>
              <a:buNone/>
              <a:defRPr sz="2100" b="1" kern="1200">
                <a:solidFill>
                  <a:schemeClr val="accent1"/>
                </a:solidFill>
                <a:latin typeface="+mj-lt"/>
                <a:ea typeface="+mj-ea"/>
                <a:cs typeface="+mj-cs"/>
              </a:defRPr>
            </a:lvl1pPr>
          </a:lstStyle>
          <a:p>
            <a:pPr defTabSz="914332"/>
            <a:r>
              <a:rPr lang="nl-BE" sz="2800" dirty="0">
                <a:solidFill>
                  <a:srgbClr val="002776"/>
                </a:solidFill>
                <a:latin typeface="Arial" panose="020B0604020202020204"/>
              </a:rPr>
              <a:t>  SITE PUURS</a:t>
            </a:r>
          </a:p>
        </p:txBody>
      </p:sp>
      <p:sp>
        <p:nvSpPr>
          <p:cNvPr id="10" name="Titel 1"/>
          <p:cNvSpPr txBox="1">
            <a:spLocks/>
          </p:cNvSpPr>
          <p:nvPr/>
        </p:nvSpPr>
        <p:spPr>
          <a:xfrm>
            <a:off x="2650123" y="3236868"/>
            <a:ext cx="10054136" cy="510909"/>
          </a:xfrm>
          <a:prstGeom prst="rect">
            <a:avLst/>
          </a:prstGeom>
        </p:spPr>
        <p:txBody>
          <a:bodyPr vert="horz" wrap="square" lIns="0" tIns="60960" rIns="121920" bIns="60960" rtlCol="0" anchor="b" anchorCtr="0">
            <a:spAutoFit/>
          </a:bodyPr>
          <a:lstStyle>
            <a:lvl1pPr algn="ctr" defTabSz="685766" rtl="0" eaLnBrk="1" latinLnBrk="0" hangingPunct="1">
              <a:lnSpc>
                <a:spcPct val="90000"/>
              </a:lnSpc>
              <a:spcBef>
                <a:spcPct val="0"/>
              </a:spcBef>
              <a:buNone/>
              <a:defRPr sz="2100" b="1" kern="1200">
                <a:solidFill>
                  <a:schemeClr val="accent1"/>
                </a:solidFill>
                <a:latin typeface="+mj-lt"/>
                <a:ea typeface="+mj-ea"/>
                <a:cs typeface="+mj-cs"/>
              </a:defRPr>
            </a:lvl1pPr>
          </a:lstStyle>
          <a:p>
            <a:pPr defTabSz="914332"/>
            <a:r>
              <a:rPr lang="nl-BE" sz="2800" dirty="0">
                <a:solidFill>
                  <a:srgbClr val="002776"/>
                </a:solidFill>
                <a:latin typeface="Arial" panose="020B0604020202020204"/>
              </a:rPr>
              <a:t>SITE PUURS</a:t>
            </a:r>
          </a:p>
        </p:txBody>
      </p:sp>
      <p:sp>
        <p:nvSpPr>
          <p:cNvPr id="11" name="Titel 1"/>
          <p:cNvSpPr txBox="1">
            <a:spLocks/>
          </p:cNvSpPr>
          <p:nvPr/>
        </p:nvSpPr>
        <p:spPr>
          <a:xfrm>
            <a:off x="5600747" y="3236868"/>
            <a:ext cx="10054136" cy="510909"/>
          </a:xfrm>
          <a:prstGeom prst="rect">
            <a:avLst/>
          </a:prstGeom>
        </p:spPr>
        <p:txBody>
          <a:bodyPr vert="horz" wrap="square" lIns="0" tIns="60960" rIns="121920" bIns="60960" rtlCol="0" anchor="b" anchorCtr="0">
            <a:spAutoFit/>
          </a:bodyPr>
          <a:lstStyle>
            <a:lvl1pPr algn="ctr" defTabSz="685766" rtl="0" eaLnBrk="1" latinLnBrk="0" hangingPunct="1">
              <a:lnSpc>
                <a:spcPct val="90000"/>
              </a:lnSpc>
              <a:spcBef>
                <a:spcPct val="0"/>
              </a:spcBef>
              <a:buNone/>
              <a:defRPr sz="2100" b="1" kern="1200">
                <a:solidFill>
                  <a:schemeClr val="accent1"/>
                </a:solidFill>
                <a:latin typeface="+mj-lt"/>
                <a:ea typeface="+mj-ea"/>
                <a:cs typeface="+mj-cs"/>
              </a:defRPr>
            </a:lvl1pPr>
          </a:lstStyle>
          <a:p>
            <a:pPr defTabSz="914332"/>
            <a:r>
              <a:rPr lang="nl-BE" sz="2800" dirty="0">
                <a:solidFill>
                  <a:srgbClr val="002776"/>
                </a:solidFill>
                <a:latin typeface="Arial" panose="020B0604020202020204"/>
              </a:rPr>
              <a:t>SITE GENT</a:t>
            </a:r>
          </a:p>
        </p:txBody>
      </p:sp>
      <p:sp>
        <p:nvSpPr>
          <p:cNvPr id="12" name="Shape 85"/>
          <p:cNvSpPr/>
          <p:nvPr/>
        </p:nvSpPr>
        <p:spPr>
          <a:xfrm>
            <a:off x="3694739" y="3606696"/>
            <a:ext cx="2467719" cy="43311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a:defRPr sz="1200">
                <a:solidFill>
                  <a:srgbClr val="0A2D53"/>
                </a:solidFill>
                <a:latin typeface="Heijmans"/>
                <a:ea typeface="Heijmans"/>
                <a:cs typeface="Heijmans"/>
                <a:sym typeface="Heijmans"/>
              </a:defRPr>
            </a:lvl1pPr>
          </a:lstStyle>
          <a:p>
            <a:pPr defTabSz="914354">
              <a:defRPr sz="1800">
                <a:solidFill>
                  <a:srgbClr val="000000"/>
                </a:solidFill>
              </a:defRPr>
            </a:pPr>
            <a:r>
              <a:rPr sz="1600" dirty="0" err="1">
                <a:latin typeface="Arial" panose="020B0604020202020204"/>
              </a:rPr>
              <a:t>Asfaltcentrale</a:t>
            </a:r>
            <a:endParaRPr sz="1600" dirty="0">
              <a:latin typeface="Arial" panose="020B0604020202020204"/>
            </a:endParaRPr>
          </a:p>
        </p:txBody>
      </p:sp>
      <p:sp>
        <p:nvSpPr>
          <p:cNvPr id="13" name="Shape 86"/>
          <p:cNvSpPr/>
          <p:nvPr/>
        </p:nvSpPr>
        <p:spPr>
          <a:xfrm>
            <a:off x="6564257" y="3626800"/>
            <a:ext cx="2467720" cy="4331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defTabSz="914354">
              <a:lnSpc>
                <a:spcPct val="90000"/>
              </a:lnSpc>
              <a:defRPr>
                <a:solidFill>
                  <a:srgbClr val="000000"/>
                </a:solidFill>
              </a:defRPr>
            </a:pPr>
            <a:r>
              <a:rPr sz="1467" dirty="0" err="1">
                <a:solidFill>
                  <a:srgbClr val="0A2D53"/>
                </a:solidFill>
                <a:latin typeface="Arial" panose="020B0604020202020204"/>
                <a:ea typeface="Heijmans"/>
                <a:cs typeface="Heijmans"/>
                <a:sym typeface="Heijmans"/>
              </a:rPr>
              <a:t>Betoncentrale</a:t>
            </a:r>
            <a:r>
              <a:rPr sz="1467" dirty="0">
                <a:solidFill>
                  <a:srgbClr val="0A2D53"/>
                </a:solidFill>
                <a:latin typeface="Arial" panose="020B0604020202020204"/>
                <a:ea typeface="Heijmans"/>
                <a:cs typeface="Heijmans"/>
                <a:sym typeface="Heijmans"/>
              </a:rPr>
              <a:t> </a:t>
            </a:r>
            <a:endParaRPr sz="2133" dirty="0">
              <a:solidFill>
                <a:srgbClr val="000000"/>
              </a:solidFill>
              <a:latin typeface="Arial" panose="020B0604020202020204"/>
              <a:sym typeface="Helvetica"/>
            </a:endParaRPr>
          </a:p>
          <a:p>
            <a:pPr defTabSz="914354">
              <a:lnSpc>
                <a:spcPct val="90000"/>
              </a:lnSpc>
              <a:defRPr>
                <a:solidFill>
                  <a:srgbClr val="000000"/>
                </a:solidFill>
              </a:defRPr>
            </a:pPr>
            <a:r>
              <a:rPr sz="1467" dirty="0" err="1">
                <a:solidFill>
                  <a:srgbClr val="0A2D53"/>
                </a:solidFill>
                <a:latin typeface="Arial" panose="020B0604020202020204"/>
                <a:ea typeface="Heijmans"/>
                <a:cs typeface="Heijmans"/>
                <a:sym typeface="Heijmans"/>
              </a:rPr>
              <a:t>Recyclagecentrum</a:t>
            </a:r>
            <a:endParaRPr sz="1467" dirty="0">
              <a:solidFill>
                <a:srgbClr val="0A2D53"/>
              </a:solidFill>
              <a:latin typeface="Arial" panose="020B0604020202020204"/>
              <a:ea typeface="Heijmans"/>
              <a:cs typeface="Heijmans"/>
              <a:sym typeface="Heijmans"/>
            </a:endParaRPr>
          </a:p>
        </p:txBody>
      </p:sp>
      <p:sp>
        <p:nvSpPr>
          <p:cNvPr id="14" name="Shape 87"/>
          <p:cNvSpPr/>
          <p:nvPr/>
        </p:nvSpPr>
        <p:spPr>
          <a:xfrm>
            <a:off x="9645496" y="3604297"/>
            <a:ext cx="2467720" cy="4331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a:defRPr sz="1200">
                <a:solidFill>
                  <a:srgbClr val="0A2D53"/>
                </a:solidFill>
                <a:latin typeface="Heijmans"/>
                <a:ea typeface="Heijmans"/>
                <a:cs typeface="Heijmans"/>
                <a:sym typeface="Heijmans"/>
              </a:defRPr>
            </a:lvl1pPr>
          </a:lstStyle>
          <a:p>
            <a:pPr defTabSz="914354">
              <a:defRPr sz="1800">
                <a:solidFill>
                  <a:srgbClr val="000000"/>
                </a:solidFill>
              </a:defRPr>
            </a:pPr>
            <a:r>
              <a:rPr sz="1467" dirty="0" err="1"/>
              <a:t>Asfaltcentrale</a:t>
            </a:r>
            <a:endParaRPr sz="1467" dirty="0"/>
          </a:p>
        </p:txBody>
      </p:sp>
      <p:pic>
        <p:nvPicPr>
          <p:cNvPr id="15" name="Afbeelding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0182" y="4252698"/>
            <a:ext cx="2118073" cy="1622253"/>
          </a:xfrm>
          <a:prstGeom prst="rect">
            <a:avLst/>
          </a:prstGeom>
        </p:spPr>
      </p:pic>
      <p:pic>
        <p:nvPicPr>
          <p:cNvPr id="16" name="Afbeelding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1357" y="921567"/>
            <a:ext cx="2940475" cy="1955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itel 1"/>
          <p:cNvSpPr txBox="1">
            <a:spLocks/>
          </p:cNvSpPr>
          <p:nvPr/>
        </p:nvSpPr>
        <p:spPr>
          <a:xfrm>
            <a:off x="-2173745" y="304215"/>
            <a:ext cx="10054136" cy="510909"/>
          </a:xfrm>
          <a:prstGeom prst="rect">
            <a:avLst/>
          </a:prstGeom>
        </p:spPr>
        <p:txBody>
          <a:bodyPr vert="horz" wrap="square" lIns="0" tIns="60960" rIns="121920" bIns="60960" rtlCol="0" anchor="b" anchorCtr="0">
            <a:spAutoFit/>
          </a:bodyPr>
          <a:lstStyle>
            <a:lvl1pPr algn="ctr" defTabSz="685766" rtl="0" eaLnBrk="1" latinLnBrk="0" hangingPunct="1">
              <a:lnSpc>
                <a:spcPct val="90000"/>
              </a:lnSpc>
              <a:spcBef>
                <a:spcPct val="0"/>
              </a:spcBef>
              <a:buNone/>
              <a:defRPr sz="2100" b="1" kern="1200">
                <a:solidFill>
                  <a:schemeClr val="accent1"/>
                </a:solidFill>
                <a:latin typeface="+mj-lt"/>
                <a:ea typeface="+mj-ea"/>
                <a:cs typeface="+mj-cs"/>
              </a:defRPr>
            </a:lvl1pPr>
          </a:lstStyle>
          <a:p>
            <a:pPr defTabSz="914332"/>
            <a:r>
              <a:rPr lang="nl-BE" sz="2800" dirty="0">
                <a:solidFill>
                  <a:srgbClr val="002776"/>
                </a:solidFill>
                <a:latin typeface="Arial" panose="020B0604020202020204"/>
              </a:rPr>
              <a:t>SCHELLE HOOFDZETEL</a:t>
            </a:r>
          </a:p>
        </p:txBody>
      </p:sp>
    </p:spTree>
    <p:extLst>
      <p:ext uri="{BB962C8B-B14F-4D97-AF65-F5344CB8AC3E}">
        <p14:creationId xmlns:p14="http://schemas.microsoft.com/office/powerpoint/2010/main" val="1194389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44</a:t>
            </a:fld>
            <a:endParaRPr lang="en-US">
              <a:solidFill>
                <a:srgbClr val="002776"/>
              </a:solidFill>
              <a:latin typeface="Arial" panose="020B0604020202020204"/>
            </a:endParaRPr>
          </a:p>
        </p:txBody>
      </p:sp>
      <p:sp>
        <p:nvSpPr>
          <p:cNvPr id="5" name="Titel 1"/>
          <p:cNvSpPr txBox="1">
            <a:spLocks/>
          </p:cNvSpPr>
          <p:nvPr/>
        </p:nvSpPr>
        <p:spPr>
          <a:xfrm>
            <a:off x="4920251" y="173552"/>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ACTIVITEITEN</a:t>
            </a:r>
          </a:p>
        </p:txBody>
      </p:sp>
      <p:sp>
        <p:nvSpPr>
          <p:cNvPr id="6" name="Shape 130"/>
          <p:cNvSpPr txBox="1">
            <a:spLocks/>
          </p:cNvSpPr>
          <p:nvPr/>
        </p:nvSpPr>
        <p:spPr>
          <a:xfrm>
            <a:off x="725664" y="921284"/>
            <a:ext cx="10363200" cy="7315200"/>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Rioleringen en collectorwerken</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Huisaansluitingen	</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Grondwerken</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Funderingen</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Wegenwerken</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Bestratingen</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Verhardingen in beton en asfalt</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Signalisatie</a:t>
            </a:r>
            <a:endParaRPr lang="nl-BE" sz="1600" dirty="0">
              <a:solidFill>
                <a:srgbClr val="003768"/>
              </a:solidFill>
              <a:latin typeface="Arial" panose="020B0604020202020204" pitchFamily="34" charset="0"/>
              <a:cs typeface="Arial" panose="020B0604020202020204" pitchFamily="34" charset="0"/>
            </a:endParaRPr>
          </a:p>
          <a:p>
            <a:pPr marL="218656" indent="-218656" defTabSz="1219170">
              <a:lnSpc>
                <a:spcPct val="150000"/>
              </a:lnSpc>
              <a:spcBef>
                <a:spcPts val="1333"/>
              </a:spcBef>
              <a:buClr>
                <a:srgbClr val="003768"/>
              </a:buClr>
              <a:buSzPct val="100000"/>
              <a:buFont typeface="Arial"/>
              <a:buChar char="•"/>
              <a:tabLst>
                <a:tab pos="3809905" algn="l"/>
              </a:tabLst>
              <a:defRPr sz="1800" b="0"/>
            </a:pPr>
            <a:r>
              <a:rPr lang="nl-BE" sz="1600" b="1" dirty="0">
                <a:solidFill>
                  <a:srgbClr val="003768"/>
                </a:solidFill>
                <a:latin typeface="Arial" panose="020B0604020202020204" pitchFamily="34" charset="0"/>
                <a:cs typeface="Arial" panose="020B0604020202020204" pitchFamily="34" charset="0"/>
              </a:rPr>
              <a:t>Ondergrondse betonconstructies</a:t>
            </a:r>
            <a:r>
              <a:rPr lang="nl-BE" sz="1600" dirty="0">
                <a:solidFill>
                  <a:srgbClr val="003768"/>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44512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pPr defTabSz="914354"/>
            <a:fld id="{5615876A-5FE2-4CB1-B7E1-136BE40FE773}" type="datetime2">
              <a:rPr lang="en-US">
                <a:solidFill>
                  <a:srgbClr val="9A9B9C">
                    <a:lumMod val="50000"/>
                  </a:srgbClr>
                </a:solidFill>
                <a:latin typeface="Arial" panose="020B0604020202020204"/>
              </a:rPr>
              <a:pPr defTabSz="914354"/>
              <a:t>Wednesday, June 18, 2025</a:t>
            </a:fld>
            <a:endParaRPr lang="en-US">
              <a:solidFill>
                <a:srgbClr val="9A9B9C">
                  <a:lumMod val="50000"/>
                </a:srgbClr>
              </a:solidFill>
              <a:latin typeface="Arial" panose="020B0604020202020204"/>
            </a:endParaRPr>
          </a:p>
        </p:txBody>
      </p:sp>
      <p:sp>
        <p:nvSpPr>
          <p:cNvPr id="4" name="Tijdelijke aanduiding voor dianummer 3"/>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45</a:t>
            </a:fld>
            <a:endParaRPr lang="en-US">
              <a:solidFill>
                <a:srgbClr val="002776"/>
              </a:solidFill>
              <a:latin typeface="Arial" panose="020B0604020202020204"/>
            </a:endParaRPr>
          </a:p>
        </p:txBody>
      </p:sp>
      <p:sp>
        <p:nvSpPr>
          <p:cNvPr id="8" name="Titel 1"/>
          <p:cNvSpPr txBox="1">
            <a:spLocks/>
          </p:cNvSpPr>
          <p:nvPr/>
        </p:nvSpPr>
        <p:spPr>
          <a:xfrm>
            <a:off x="881753" y="454907"/>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FASERING</a:t>
            </a:r>
          </a:p>
        </p:txBody>
      </p:sp>
      <p:pic>
        <p:nvPicPr>
          <p:cNvPr id="9" name="Picture 8">
            <a:extLst>
              <a:ext uri="{FF2B5EF4-FFF2-40B4-BE49-F238E27FC236}">
                <a16:creationId xmlns:a16="http://schemas.microsoft.com/office/drawing/2014/main" id="{91CA8E69-F2A0-3251-4913-31751C715A9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8114" y="853160"/>
            <a:ext cx="9917529" cy="6004840"/>
          </a:xfrm>
          <a:prstGeom prst="rect">
            <a:avLst/>
          </a:prstGeom>
        </p:spPr>
      </p:pic>
    </p:spTree>
    <p:extLst>
      <p:ext uri="{BB962C8B-B14F-4D97-AF65-F5344CB8AC3E}">
        <p14:creationId xmlns:p14="http://schemas.microsoft.com/office/powerpoint/2010/main" val="3186582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D3AD2-CCD9-79D5-ED71-1D76C84A0552}"/>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06C7C7E-F5D1-D6F2-CBC3-EDDC2254CF82}"/>
              </a:ext>
            </a:extLst>
          </p:cNvPr>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46</a:t>
            </a:fld>
            <a:endParaRPr lang="en-US">
              <a:solidFill>
                <a:srgbClr val="002776"/>
              </a:solidFill>
              <a:latin typeface="Arial" panose="020B0604020202020204"/>
            </a:endParaRPr>
          </a:p>
        </p:txBody>
      </p:sp>
      <p:sp>
        <p:nvSpPr>
          <p:cNvPr id="8" name="Titel 1">
            <a:extLst>
              <a:ext uri="{FF2B5EF4-FFF2-40B4-BE49-F238E27FC236}">
                <a16:creationId xmlns:a16="http://schemas.microsoft.com/office/drawing/2014/main" id="{46BDEF96-ADD5-E9F6-1E1E-BFDB01F0C0A6}"/>
              </a:ext>
            </a:extLst>
          </p:cNvPr>
          <p:cNvSpPr txBox="1">
            <a:spLocks/>
          </p:cNvSpPr>
          <p:nvPr/>
        </p:nvSpPr>
        <p:spPr>
          <a:xfrm>
            <a:off x="881753" y="454907"/>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FASERING</a:t>
            </a:r>
          </a:p>
        </p:txBody>
      </p:sp>
      <p:sp>
        <p:nvSpPr>
          <p:cNvPr id="7" name="Shape 203">
            <a:extLst>
              <a:ext uri="{FF2B5EF4-FFF2-40B4-BE49-F238E27FC236}">
                <a16:creationId xmlns:a16="http://schemas.microsoft.com/office/drawing/2014/main" id="{06B9CF3D-170E-206B-813E-545E14A08FBE}"/>
              </a:ext>
            </a:extLst>
          </p:cNvPr>
          <p:cNvSpPr>
            <a:spLocks noGrp="1"/>
          </p:cNvSpPr>
          <p:nvPr>
            <p:ph type="body" idx="4294967295"/>
          </p:nvPr>
        </p:nvSpPr>
        <p:spPr>
          <a:xfrm>
            <a:off x="777580" y="983015"/>
            <a:ext cx="11329259" cy="5609687"/>
          </a:xfrm>
          <a:prstGeom prst="rect">
            <a:avLst/>
          </a:prstGeom>
        </p:spPr>
        <p:txBody>
          <a:bodyPr vert="horz" lIns="0" tIns="0" rIns="0" bIns="0" rtlCol="0" anchor="ctr">
            <a:normAutofit/>
          </a:bodyPr>
          <a:lstStyle/>
          <a:p>
            <a:pPr marL="0" indent="0">
              <a:lnSpc>
                <a:spcPct val="110000"/>
              </a:lnSpc>
              <a:buNone/>
              <a:tabLst>
                <a:tab pos="3589777" algn="l"/>
              </a:tabLst>
              <a:defRPr sz="1800" b="0"/>
            </a:pPr>
            <a:r>
              <a:rPr lang="nl-BE" dirty="0">
                <a:solidFill>
                  <a:srgbClr val="6D7987"/>
                </a:solidFill>
                <a:latin typeface="Arial" panose="020B0604020202020204" pitchFamily="34" charset="0"/>
                <a:cs typeface="Arial" panose="020B0604020202020204" pitchFamily="34" charset="0"/>
              </a:rPr>
              <a:t>   </a:t>
            </a:r>
          </a:p>
          <a:p>
            <a:pPr marL="0" indent="0">
              <a:lnSpc>
                <a:spcPct val="110000"/>
              </a:lnSpc>
              <a:buNone/>
              <a:tabLst>
                <a:tab pos="3589777" algn="l"/>
              </a:tabLst>
              <a:defRPr sz="1800" b="0"/>
            </a:pPr>
            <a:r>
              <a:rPr lang="nl-BE" dirty="0">
                <a:solidFill>
                  <a:srgbClr val="6D7987"/>
                </a:solidFill>
                <a:latin typeface="Arial" panose="020B0604020202020204" pitchFamily="34" charset="0"/>
                <a:cs typeface="Arial" panose="020B0604020202020204" pitchFamily="34" charset="0"/>
              </a:rPr>
              <a:t>   </a:t>
            </a:r>
            <a:r>
              <a:rPr lang="nl-BE" sz="2133" dirty="0">
                <a:solidFill>
                  <a:srgbClr val="6D7987"/>
                </a:solidFill>
                <a:latin typeface="Arial" panose="020B0604020202020204" pitchFamily="34" charset="0"/>
                <a:cs typeface="Arial" panose="020B0604020202020204" pitchFamily="34" charset="0"/>
              </a:rPr>
              <a:t>Nutsleidingen		: Voorafgaand</a:t>
            </a:r>
          </a:p>
          <a:p>
            <a:pPr marL="0" indent="0">
              <a:lnSpc>
                <a:spcPct val="110000"/>
              </a:lnSpc>
              <a:buNone/>
              <a:tabLst>
                <a:tab pos="3589777" algn="l"/>
              </a:tabLst>
              <a:defRPr sz="1800" b="0"/>
            </a:pPr>
            <a:r>
              <a:rPr lang="nl-BE" sz="1067" dirty="0">
                <a:solidFill>
                  <a:srgbClr val="0A2D53"/>
                </a:solidFill>
                <a:latin typeface="Arial" panose="020B0604020202020204" pitchFamily="34" charset="0"/>
                <a:cs typeface="Arial" panose="020B0604020202020204" pitchFamily="34" charset="0"/>
              </a:rPr>
              <a:t>		</a:t>
            </a:r>
          </a:p>
          <a:p>
            <a:pPr>
              <a:lnSpc>
                <a:spcPct val="110000"/>
              </a:lnSpc>
              <a:tabLst>
                <a:tab pos="3589777" algn="l"/>
              </a:tabLst>
              <a:defRPr sz="1800" b="0"/>
            </a:pPr>
            <a:r>
              <a:rPr lang="nl-BE" sz="2133" dirty="0">
                <a:solidFill>
                  <a:srgbClr val="0A2D53"/>
                </a:solidFill>
                <a:latin typeface="Arial" panose="020B0604020202020204" pitchFamily="34" charset="0"/>
                <a:cs typeface="Arial" panose="020B0604020202020204" pitchFamily="34" charset="0"/>
              </a:rPr>
              <a:t>FASE 1: Stuivenbergstraat 		: augustus 2025	→	onderlaag asfalt kerstverlof 2025 </a:t>
            </a:r>
          </a:p>
          <a:p>
            <a:pPr>
              <a:lnSpc>
                <a:spcPct val="110000"/>
              </a:lnSpc>
              <a:tabLst>
                <a:tab pos="3589777" algn="l"/>
              </a:tabLst>
              <a:defRPr sz="1800" b="0"/>
            </a:pPr>
            <a:endParaRPr lang="nl-BE" sz="933" dirty="0">
              <a:solidFill>
                <a:srgbClr val="0A2D53"/>
              </a:solidFill>
              <a:latin typeface="Arial" panose="020B0604020202020204" pitchFamily="34" charset="0"/>
              <a:cs typeface="Arial" panose="020B0604020202020204" pitchFamily="34" charset="0"/>
            </a:endParaRPr>
          </a:p>
          <a:p>
            <a:pPr>
              <a:lnSpc>
                <a:spcPct val="110000"/>
              </a:lnSpc>
              <a:tabLst>
                <a:tab pos="3589777" algn="l"/>
              </a:tabLst>
              <a:defRPr sz="1800" b="0"/>
            </a:pPr>
            <a:r>
              <a:rPr lang="nl-BE" sz="2133" dirty="0">
                <a:solidFill>
                  <a:srgbClr val="0A2D53"/>
                </a:solidFill>
                <a:latin typeface="Arial" panose="020B0604020202020204" pitchFamily="34" charset="0"/>
                <a:cs typeface="Arial" panose="020B0604020202020204" pitchFamily="34" charset="0"/>
              </a:rPr>
              <a:t>FASE 2: </a:t>
            </a:r>
            <a:r>
              <a:rPr lang="nl-BE" sz="2133" dirty="0" err="1">
                <a:solidFill>
                  <a:srgbClr val="0A2D53"/>
                </a:solidFill>
                <a:latin typeface="Arial" panose="020B0604020202020204" pitchFamily="34" charset="0"/>
                <a:cs typeface="Arial" panose="020B0604020202020204" pitchFamily="34" charset="0"/>
              </a:rPr>
              <a:t>Abbeloosstraat</a:t>
            </a:r>
            <a:r>
              <a:rPr lang="nl-BE" sz="2133" dirty="0">
                <a:solidFill>
                  <a:srgbClr val="0A2D53"/>
                </a:solidFill>
                <a:latin typeface="Arial" panose="020B0604020202020204" pitchFamily="34" charset="0"/>
                <a:cs typeface="Arial" panose="020B0604020202020204" pitchFamily="34" charset="0"/>
              </a:rPr>
              <a:t>		: oktober 2025		→	onderlaag asfalt paasverlof 2026 </a:t>
            </a:r>
            <a:endParaRPr lang="nl-BE" sz="1600" dirty="0">
              <a:solidFill>
                <a:srgbClr val="0A2D53"/>
              </a:solidFill>
              <a:latin typeface="Arial" panose="020B0604020202020204" pitchFamily="34" charset="0"/>
              <a:cs typeface="Arial" panose="020B0604020202020204" pitchFamily="34" charset="0"/>
            </a:endParaRPr>
          </a:p>
          <a:p>
            <a:pPr marL="0" indent="0">
              <a:lnSpc>
                <a:spcPct val="110000"/>
              </a:lnSpc>
              <a:buNone/>
              <a:tabLst>
                <a:tab pos="3589777" algn="l"/>
              </a:tabLst>
              <a:defRPr sz="1800" b="0"/>
            </a:pPr>
            <a:r>
              <a:rPr lang="nl-BE" sz="933" dirty="0">
                <a:solidFill>
                  <a:srgbClr val="0A2D53"/>
                </a:solidFill>
                <a:latin typeface="Arial" panose="020B0604020202020204" pitchFamily="34" charset="0"/>
                <a:cs typeface="Arial" panose="020B0604020202020204" pitchFamily="34" charset="0"/>
              </a:rPr>
              <a:t>	</a:t>
            </a:r>
            <a:r>
              <a:rPr lang="nl-BE" sz="2133" dirty="0">
                <a:solidFill>
                  <a:srgbClr val="0A2D53"/>
                </a:solidFill>
                <a:latin typeface="Arial" panose="020B0604020202020204" pitchFamily="34" charset="0"/>
                <a:cs typeface="Arial" panose="020B0604020202020204" pitchFamily="34" charset="0"/>
              </a:rPr>
              <a:t>   	</a:t>
            </a:r>
          </a:p>
          <a:p>
            <a:pPr>
              <a:lnSpc>
                <a:spcPct val="110000"/>
              </a:lnSpc>
              <a:tabLst>
                <a:tab pos="3589777" algn="l"/>
              </a:tabLst>
              <a:defRPr sz="1800" b="0"/>
            </a:pPr>
            <a:r>
              <a:rPr lang="nl-BE" sz="2133" dirty="0">
                <a:solidFill>
                  <a:srgbClr val="0A2D53"/>
                </a:solidFill>
                <a:latin typeface="Arial" panose="020B0604020202020204" pitchFamily="34" charset="0"/>
                <a:cs typeface="Arial" panose="020B0604020202020204" pitchFamily="34" charset="0"/>
              </a:rPr>
              <a:t>FASE 3: Populierenstraat		: december 2025	→	toplaag asfalt bouwverlof 2026 </a:t>
            </a:r>
          </a:p>
          <a:p>
            <a:pPr marL="0" indent="0">
              <a:lnSpc>
                <a:spcPct val="110000"/>
              </a:lnSpc>
              <a:buNone/>
              <a:tabLst>
                <a:tab pos="3589777" algn="l"/>
              </a:tabLst>
              <a:defRPr sz="1800" b="0"/>
            </a:pPr>
            <a:endParaRPr lang="nl-BE" sz="933" dirty="0">
              <a:solidFill>
                <a:srgbClr val="0A2D53"/>
              </a:solidFill>
              <a:latin typeface="Arial" panose="020B0604020202020204" pitchFamily="34" charset="0"/>
              <a:cs typeface="Arial" panose="020B0604020202020204" pitchFamily="34" charset="0"/>
            </a:endParaRPr>
          </a:p>
          <a:p>
            <a:pPr>
              <a:lnSpc>
                <a:spcPct val="110000"/>
              </a:lnSpc>
              <a:tabLst>
                <a:tab pos="3589777" algn="l"/>
              </a:tabLst>
              <a:defRPr sz="1800" b="0"/>
            </a:pPr>
            <a:r>
              <a:rPr lang="nl-BE" sz="2133" dirty="0">
                <a:solidFill>
                  <a:srgbClr val="0A2D53"/>
                </a:solidFill>
                <a:latin typeface="Arial" panose="020B0604020202020204" pitchFamily="34" charset="0"/>
                <a:cs typeface="Arial" panose="020B0604020202020204" pitchFamily="34" charset="0"/>
              </a:rPr>
              <a:t>FASE BB:		: tussendoor</a:t>
            </a:r>
          </a:p>
          <a:p>
            <a:pPr marL="0" indent="0">
              <a:lnSpc>
                <a:spcPct val="110000"/>
              </a:lnSpc>
              <a:buNone/>
              <a:tabLst>
                <a:tab pos="3589777" algn="l"/>
              </a:tabLst>
              <a:defRPr sz="1800" b="0"/>
            </a:pPr>
            <a:r>
              <a:rPr lang="nl-BE" sz="933" dirty="0">
                <a:solidFill>
                  <a:srgbClr val="0A2D53"/>
                </a:solidFill>
                <a:latin typeface="Arial" panose="020B0604020202020204" pitchFamily="34" charset="0"/>
                <a:cs typeface="Arial" panose="020B0604020202020204" pitchFamily="34" charset="0"/>
              </a:rPr>
              <a:t>   </a:t>
            </a:r>
          </a:p>
          <a:p>
            <a:pPr marL="0" indent="0">
              <a:lnSpc>
                <a:spcPct val="110000"/>
              </a:lnSpc>
              <a:buNone/>
              <a:tabLst>
                <a:tab pos="3589777" algn="l"/>
              </a:tabLst>
              <a:defRPr sz="1800" b="0"/>
            </a:pPr>
            <a:endParaRPr lang="nl-BE" sz="1067" i="1" dirty="0">
              <a:solidFill>
                <a:srgbClr val="0A2D53"/>
              </a:solidFill>
              <a:latin typeface="Arial" panose="020B0604020202020204" pitchFamily="34" charset="0"/>
              <a:cs typeface="Arial" panose="020B0604020202020204" pitchFamily="34" charset="0"/>
            </a:endParaRPr>
          </a:p>
          <a:p>
            <a:pPr marL="0" indent="0">
              <a:lnSpc>
                <a:spcPct val="110000"/>
              </a:lnSpc>
              <a:buNone/>
              <a:tabLst>
                <a:tab pos="3589777" algn="l"/>
              </a:tabLst>
              <a:defRPr sz="1800" b="0"/>
            </a:pPr>
            <a:r>
              <a:rPr lang="nl-BE" sz="1467" i="1" dirty="0">
                <a:solidFill>
                  <a:srgbClr val="0A2D53"/>
                </a:solidFill>
                <a:latin typeface="Arial" panose="020B0604020202020204" pitchFamily="34" charset="0"/>
                <a:cs typeface="Arial" panose="020B0604020202020204" pitchFamily="34" charset="0"/>
              </a:rPr>
              <a:t>(behoudens o.a. weersomstandigheden)</a:t>
            </a:r>
          </a:p>
          <a:p>
            <a:pPr marL="0" indent="0">
              <a:lnSpc>
                <a:spcPct val="110000"/>
              </a:lnSpc>
              <a:buNone/>
              <a:tabLst>
                <a:tab pos="3589777" algn="l"/>
              </a:tabLst>
              <a:defRPr sz="1800" b="0"/>
            </a:pPr>
            <a:endParaRPr lang="nl-BE" dirty="0">
              <a:solidFill>
                <a:srgbClr val="0A2D5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13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fgeronde rechthoek 5"/>
          <p:cNvSpPr/>
          <p:nvPr/>
        </p:nvSpPr>
        <p:spPr>
          <a:xfrm>
            <a:off x="5008225" y="2502467"/>
            <a:ext cx="6535305" cy="544823"/>
          </a:xfrm>
          <a:prstGeom prst="roundRect">
            <a:avLst/>
          </a:prstGeom>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60957" tIns="60957" rIns="60957" bIns="60957" numCol="1" spcCol="38100" rtlCol="0" anchor="ctr">
            <a:spAutoFit/>
          </a:bodyPr>
          <a:lstStyle/>
          <a:p>
            <a:pPr defTabSz="609585" latinLnBrk="1" hangingPunct="0"/>
            <a:endParaRPr lang="nl-BE" sz="2400">
              <a:solidFill>
                <a:srgbClr val="FFFFFF"/>
              </a:solidFill>
              <a:latin typeface="Arial" panose="020B0604020202020204"/>
              <a:sym typeface="Avenir Roman"/>
            </a:endParaRPr>
          </a:p>
        </p:txBody>
      </p:sp>
      <p:sp>
        <p:nvSpPr>
          <p:cNvPr id="9" name="Shape 203"/>
          <p:cNvSpPr>
            <a:spLocks noGrp="1"/>
          </p:cNvSpPr>
          <p:nvPr>
            <p:ph type="body" idx="4294967295"/>
          </p:nvPr>
        </p:nvSpPr>
        <p:spPr>
          <a:xfrm>
            <a:off x="5366882" y="1855200"/>
            <a:ext cx="5817988" cy="2120712"/>
          </a:xfrm>
          <a:prstGeom prst="rect">
            <a:avLst/>
          </a:prstGeom>
        </p:spPr>
        <p:txBody>
          <a:bodyPr vert="horz" lIns="0" tIns="0" rIns="0" bIns="0" rtlCol="0" anchor="ctr">
            <a:normAutofit lnSpcReduction="10000"/>
          </a:bodyPr>
          <a:lstStyle/>
          <a:p>
            <a:pPr>
              <a:lnSpc>
                <a:spcPct val="110000"/>
              </a:lnSpc>
              <a:tabLst>
                <a:tab pos="3589777" algn="l"/>
              </a:tabLst>
              <a:defRPr sz="1800" b="0"/>
            </a:pPr>
            <a:r>
              <a:rPr lang="nl-BE" sz="2000" u="sng" dirty="0">
                <a:solidFill>
                  <a:srgbClr val="0A2D53"/>
                </a:solidFill>
              </a:rPr>
              <a:t>Deel I  BASIS uitbraak </a:t>
            </a:r>
          </a:p>
          <a:p>
            <a:pPr marL="0" indent="0">
              <a:lnSpc>
                <a:spcPct val="110000"/>
              </a:lnSpc>
              <a:buNone/>
              <a:tabLst>
                <a:tab pos="3589777" algn="l"/>
              </a:tabLst>
              <a:defRPr sz="1800" b="0"/>
            </a:pPr>
            <a:r>
              <a:rPr lang="nl-BE" sz="2000" dirty="0">
                <a:solidFill>
                  <a:srgbClr val="0A2D53"/>
                </a:solidFill>
              </a:rPr>
              <a:t>+ riolering	</a:t>
            </a:r>
          </a:p>
          <a:p>
            <a:pPr marL="0" indent="0">
              <a:lnSpc>
                <a:spcPct val="110000"/>
              </a:lnSpc>
              <a:buNone/>
              <a:tabLst>
                <a:tab pos="3589777" algn="l"/>
              </a:tabLst>
              <a:defRPr sz="1800" b="0"/>
            </a:pPr>
            <a:r>
              <a:rPr lang="nl-BE" sz="2000" dirty="0">
                <a:solidFill>
                  <a:srgbClr val="0A2D53"/>
                </a:solidFill>
              </a:rPr>
              <a:t>+ primaire kantomsluiting 	</a:t>
            </a:r>
          </a:p>
          <a:p>
            <a:pPr marL="0" indent="0">
              <a:lnSpc>
                <a:spcPct val="110000"/>
              </a:lnSpc>
              <a:buNone/>
              <a:tabLst>
                <a:tab pos="3589777" algn="l"/>
              </a:tabLst>
              <a:defRPr sz="1800" b="0"/>
            </a:pPr>
            <a:r>
              <a:rPr lang="nl-BE" sz="2000" dirty="0">
                <a:solidFill>
                  <a:srgbClr val="0A2D53"/>
                </a:solidFill>
              </a:rPr>
              <a:t>+ onderlaag asfalt</a:t>
            </a:r>
            <a:endParaRPr lang="nl-BE" sz="2000" b="1" dirty="0">
              <a:solidFill>
                <a:srgbClr val="0A2D53"/>
              </a:solidFill>
            </a:endParaRPr>
          </a:p>
          <a:p>
            <a:pPr>
              <a:lnSpc>
                <a:spcPct val="110000"/>
              </a:lnSpc>
              <a:tabLst>
                <a:tab pos="3589777" algn="l"/>
              </a:tabLst>
              <a:defRPr sz="1800" b="0"/>
            </a:pPr>
            <a:r>
              <a:rPr lang="nl-BE" sz="2000" u="sng" dirty="0">
                <a:solidFill>
                  <a:srgbClr val="0A2D53"/>
                </a:solidFill>
              </a:rPr>
              <a:t>Deel II AFWERKING heraanleg rand </a:t>
            </a:r>
            <a:r>
              <a:rPr lang="nl-BE" sz="2000" u="sng" dirty="0" err="1">
                <a:solidFill>
                  <a:srgbClr val="0A2D53"/>
                </a:solidFill>
              </a:rPr>
              <a:t>vh</a:t>
            </a:r>
            <a:r>
              <a:rPr lang="nl-BE" sz="2000" u="sng" dirty="0">
                <a:solidFill>
                  <a:srgbClr val="0A2D53"/>
                </a:solidFill>
              </a:rPr>
              <a:t> werk</a:t>
            </a:r>
          </a:p>
          <a:p>
            <a:pPr>
              <a:lnSpc>
                <a:spcPct val="110000"/>
              </a:lnSpc>
              <a:tabLst>
                <a:tab pos="3589777" algn="l"/>
              </a:tabLst>
              <a:defRPr sz="1800" b="0"/>
            </a:pPr>
            <a:endParaRPr lang="nl-BE" sz="2000" dirty="0">
              <a:solidFill>
                <a:srgbClr val="0A2D53"/>
              </a:solidFill>
            </a:endParaRPr>
          </a:p>
        </p:txBody>
      </p:sp>
      <p:sp>
        <p:nvSpPr>
          <p:cNvPr id="10" name="Shape 203"/>
          <p:cNvSpPr txBox="1">
            <a:spLocks/>
          </p:cNvSpPr>
          <p:nvPr/>
        </p:nvSpPr>
        <p:spPr>
          <a:xfrm>
            <a:off x="6687289" y="300500"/>
            <a:ext cx="3177172" cy="672075"/>
          </a:xfrm>
          <a:prstGeom prst="rect">
            <a:avLst/>
          </a:prstGeom>
          <a:ln/>
          <a:extLst>
            <a:ext uri="{C572A759-6A51-4108-AA02-DFA0A04FC94B}">
              <ma14:wrappingTextBoxFlag xmlns:ma14="http://schemas.microsoft.com/office/mac/drawingml/2011/main" xmlns="" val="1"/>
            </a:ext>
          </a:extLst>
        </p:spPr>
        <p:style>
          <a:lnRef idx="2">
            <a:schemeClr val="accent4"/>
          </a:lnRef>
          <a:fillRef idx="1">
            <a:schemeClr val="lt1"/>
          </a:fillRef>
          <a:effectRef idx="0">
            <a:schemeClr val="accent4"/>
          </a:effectRef>
          <a:fontRef idx="minor">
            <a:schemeClr val="dk1"/>
          </a:fontRef>
        </p:style>
        <p:txBody>
          <a:bodyPr lIns="0" tIns="0" rIns="0" bIns="0">
            <a:normAutofit fontScale="25000" lnSpcReduction="20000"/>
          </a:bodyPr>
          <a:lstStyle/>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algn="ctr" defTabSz="1085061">
              <a:lnSpc>
                <a:spcPct val="110000"/>
              </a:lnSpc>
              <a:spcBef>
                <a:spcPts val="533"/>
              </a:spcBef>
              <a:tabLst>
                <a:tab pos="3589777" algn="l"/>
              </a:tabLst>
              <a:defRPr sz="1800" b="0"/>
            </a:pPr>
            <a:r>
              <a:rPr lang="nl-BE" sz="10666" b="1" u="sng" dirty="0">
                <a:solidFill>
                  <a:srgbClr val="0A2D53"/>
                </a:solidFill>
                <a:latin typeface="Arial" panose="020B0604020202020204" pitchFamily="34" charset="0"/>
                <a:ea typeface="Heijmans"/>
                <a:cs typeface="Arial" panose="020B0604020202020204" pitchFamily="34" charset="0"/>
                <a:sym typeface="Heijmans"/>
              </a:rPr>
              <a:t>BASISPRINCIPE</a:t>
            </a:r>
            <a:r>
              <a:rPr lang="nl-BE" sz="10666" dirty="0">
                <a:solidFill>
                  <a:srgbClr val="0A2D53"/>
                </a:solidFill>
                <a:latin typeface="Arial" panose="020B0604020202020204" pitchFamily="34" charset="0"/>
                <a:ea typeface="Heijmans"/>
                <a:cs typeface="Arial" panose="020B0604020202020204" pitchFamily="34" charset="0"/>
                <a:sym typeface="Heijmans"/>
              </a:rPr>
              <a:t> </a:t>
            </a:r>
            <a:r>
              <a:rPr lang="nl-BE" sz="8533" dirty="0">
                <a:solidFill>
                  <a:srgbClr val="0A2D53"/>
                </a:solidFill>
                <a:latin typeface="Arial" panose="020B0604020202020204" pitchFamily="34" charset="0"/>
                <a:ea typeface="Heijmans"/>
                <a:cs typeface="Arial" panose="020B0604020202020204" pitchFamily="34" charset="0"/>
                <a:sym typeface="Heijmans"/>
              </a:rPr>
              <a:t>: </a:t>
            </a:r>
          </a:p>
          <a:p>
            <a:pPr marL="406894" indent="-406894" defTabSz="1085061">
              <a:lnSpc>
                <a:spcPct val="110000"/>
              </a:lnSpc>
              <a:spcBef>
                <a:spcPts val="533"/>
              </a:spcBef>
              <a:tabLst>
                <a:tab pos="3589777" algn="l"/>
              </a:tabLst>
              <a:defRPr sz="1800" b="0"/>
            </a:pPr>
            <a:endParaRPr lang="nl-BE" sz="8266"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endParaRPr lang="nl-BE" sz="2000" b="1"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p:txBody>
      </p:sp>
      <p:sp>
        <p:nvSpPr>
          <p:cNvPr id="12" name="Afgeronde rechthoek 11"/>
          <p:cNvSpPr/>
          <p:nvPr/>
        </p:nvSpPr>
        <p:spPr>
          <a:xfrm>
            <a:off x="617258" y="1762209"/>
            <a:ext cx="3768076" cy="544823"/>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1" vertOverflow="overflow" horzOverflow="overflow" vert="horz" wrap="square" lIns="60957" tIns="60957" rIns="60957" bIns="60957" numCol="1" spcCol="38100" rtlCol="0" anchor="ctr">
            <a:spAutoFit/>
          </a:bodyPr>
          <a:lstStyle/>
          <a:p>
            <a:pPr defTabSz="609585" latinLnBrk="1" hangingPunct="0"/>
            <a:endParaRPr lang="nl-BE" sz="2400">
              <a:solidFill>
                <a:srgbClr val="FFFFFF"/>
              </a:solidFill>
              <a:latin typeface="Arial" panose="020B0604020202020204"/>
              <a:sym typeface="Avenir Roman"/>
            </a:endParaRPr>
          </a:p>
        </p:txBody>
      </p:sp>
      <p:sp>
        <p:nvSpPr>
          <p:cNvPr id="13" name="Shape 203"/>
          <p:cNvSpPr txBox="1">
            <a:spLocks/>
          </p:cNvSpPr>
          <p:nvPr/>
        </p:nvSpPr>
        <p:spPr>
          <a:xfrm>
            <a:off x="626719" y="1225996"/>
            <a:ext cx="3586716" cy="18023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fontScale="25000" lnSpcReduction="20000"/>
          </a:bodyPr>
          <a:lstStyle/>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8266" dirty="0">
                <a:solidFill>
                  <a:srgbClr val="0A2D53"/>
                </a:solidFill>
                <a:latin typeface="Arial" panose="020B0604020202020204"/>
                <a:ea typeface="Heijmans"/>
                <a:cs typeface="Heijmans"/>
                <a:sym typeface="Heijmans"/>
              </a:rPr>
              <a:t>	</a:t>
            </a:r>
            <a:r>
              <a:rPr lang="nl-BE" sz="6400" u="sng" dirty="0">
                <a:solidFill>
                  <a:srgbClr val="0A2D53"/>
                </a:solidFill>
                <a:latin typeface="Arial" panose="020B0604020202020204"/>
                <a:ea typeface="Heijmans"/>
                <a:cs typeface="Heijmans"/>
                <a:sym typeface="Heijmans"/>
              </a:rPr>
              <a:t>VOORDIEN</a:t>
            </a:r>
            <a:r>
              <a:rPr lang="nl-BE" sz="6400" dirty="0">
                <a:solidFill>
                  <a:srgbClr val="0A2D53"/>
                </a:solidFill>
                <a:latin typeface="Arial" panose="020B0604020202020204"/>
                <a:ea typeface="Heijmans"/>
                <a:cs typeface="Heijmans"/>
                <a:sym typeface="Heijmans"/>
              </a:rPr>
              <a:t> :</a:t>
            </a:r>
          </a:p>
          <a:p>
            <a:pPr marL="406894" indent="-406894" defTabSz="1085061">
              <a:lnSpc>
                <a:spcPct val="110000"/>
              </a:lnSpc>
              <a:spcBef>
                <a:spcPts val="533"/>
              </a:spcBef>
              <a:tabLst>
                <a:tab pos="3589777" algn="l"/>
              </a:tabLst>
              <a:defRPr sz="1800" b="0"/>
            </a:pPr>
            <a:r>
              <a:rPr lang="nl-BE" sz="8266" dirty="0">
                <a:solidFill>
                  <a:srgbClr val="0A2D53"/>
                </a:solidFill>
                <a:latin typeface="Arial" panose="020B0604020202020204"/>
                <a:ea typeface="Heijmans"/>
                <a:cs typeface="Heijmans"/>
                <a:sym typeface="Heijmans"/>
              </a:rPr>
              <a:t>	</a:t>
            </a:r>
            <a:r>
              <a:rPr lang="nl-BE" sz="7466" dirty="0">
                <a:solidFill>
                  <a:srgbClr val="0A2D53"/>
                </a:solidFill>
                <a:latin typeface="Arial" panose="020B0604020202020204"/>
                <a:ea typeface="Heijmans"/>
                <a:cs typeface="Heijmans"/>
                <a:sym typeface="Heijmans"/>
              </a:rPr>
              <a:t>- Nutsleidingen</a:t>
            </a:r>
          </a:p>
          <a:p>
            <a:pPr marL="406894" indent="-406894" defTabSz="1085061">
              <a:lnSpc>
                <a:spcPct val="110000"/>
              </a:lnSpc>
              <a:spcBef>
                <a:spcPts val="533"/>
              </a:spcBef>
              <a:tabLst>
                <a:tab pos="3589777" algn="l"/>
              </a:tabLst>
              <a:defRPr sz="1800" b="0"/>
            </a:pPr>
            <a:r>
              <a:rPr lang="nl-BE" sz="7466" dirty="0">
                <a:solidFill>
                  <a:srgbClr val="0A2D53"/>
                </a:solidFill>
                <a:latin typeface="Arial" panose="020B0604020202020204"/>
                <a:ea typeface="Heijmans"/>
                <a:cs typeface="Heijmans"/>
                <a:sym typeface="Heijmans"/>
              </a:rPr>
              <a:t>	- Archeologie</a:t>
            </a:r>
          </a:p>
          <a:p>
            <a:pPr marL="406894" indent="-406894" defTabSz="1085061">
              <a:lnSpc>
                <a:spcPct val="110000"/>
              </a:lnSpc>
              <a:spcBef>
                <a:spcPts val="533"/>
              </a:spcBef>
              <a:tabLst>
                <a:tab pos="3589777" algn="l"/>
              </a:tabLst>
              <a:defRPr sz="1800" b="0"/>
            </a:pPr>
            <a:r>
              <a:rPr lang="nl-BE" sz="7466" dirty="0">
                <a:solidFill>
                  <a:srgbClr val="0A2D53"/>
                </a:solidFill>
                <a:latin typeface="Arial" panose="020B0604020202020204"/>
                <a:ea typeface="Heijmans"/>
                <a:cs typeface="Heijmans"/>
                <a:sym typeface="Heijmans"/>
              </a:rPr>
              <a:t>	- Voorbereidende werken</a:t>
            </a:r>
          </a:p>
          <a:p>
            <a:pPr marL="406894" indent="-406894" defTabSz="1085061">
              <a:lnSpc>
                <a:spcPct val="110000"/>
              </a:lnSpc>
              <a:spcBef>
                <a:spcPts val="533"/>
              </a:spcBef>
              <a:tabLst>
                <a:tab pos="3589777" algn="l"/>
              </a:tabLst>
              <a:defRPr sz="1800" b="0"/>
            </a:pPr>
            <a:endParaRPr lang="nl-BE" sz="8266" dirty="0">
              <a:solidFill>
                <a:srgbClr val="0A2D53"/>
              </a:solidFill>
              <a:latin typeface="Arial" panose="020B0604020202020204"/>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endParaRPr lang="nl-BE" sz="2000" b="1"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p:txBody>
      </p:sp>
      <p:sp>
        <p:nvSpPr>
          <p:cNvPr id="14" name="Afgeronde rechthoek 13"/>
          <p:cNvSpPr/>
          <p:nvPr/>
        </p:nvSpPr>
        <p:spPr>
          <a:xfrm>
            <a:off x="617257" y="3703500"/>
            <a:ext cx="3768075" cy="544823"/>
          </a:xfrm>
          <a:prstGeom prst="roundRect">
            <a:avLst/>
          </a:prstGeom>
          <a:ln>
            <a:solidFill>
              <a:srgbClr val="5B9BD5"/>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60957" tIns="60957" rIns="60957" bIns="60957" numCol="1" spcCol="38100" rtlCol="0" anchor="ctr">
            <a:spAutoFit/>
          </a:bodyPr>
          <a:lstStyle/>
          <a:p>
            <a:pPr defTabSz="609585" latinLnBrk="1" hangingPunct="0"/>
            <a:endParaRPr lang="nl-BE" sz="2400">
              <a:solidFill>
                <a:srgbClr val="FFFFFF"/>
              </a:solidFill>
              <a:latin typeface="Arial" panose="020B0604020202020204"/>
              <a:sym typeface="Avenir Roman"/>
            </a:endParaRPr>
          </a:p>
        </p:txBody>
      </p:sp>
      <p:sp>
        <p:nvSpPr>
          <p:cNvPr id="16" name="Shape 203"/>
          <p:cNvSpPr txBox="1">
            <a:spLocks/>
          </p:cNvSpPr>
          <p:nvPr/>
        </p:nvSpPr>
        <p:spPr>
          <a:xfrm>
            <a:off x="1157274" y="3102547"/>
            <a:ext cx="3586716" cy="15723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fontScale="25000" lnSpcReduction="20000"/>
          </a:bodyPr>
          <a:lstStyle/>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6400" u="sng" dirty="0">
                <a:solidFill>
                  <a:srgbClr val="0A2D53"/>
                </a:solidFill>
                <a:latin typeface="Arial" panose="020B0604020202020204"/>
                <a:ea typeface="Heijmans"/>
                <a:cs typeface="Heijmans"/>
                <a:sym typeface="Heijmans"/>
              </a:rPr>
              <a:t>NADIEN</a:t>
            </a:r>
            <a:r>
              <a:rPr lang="nl-BE" sz="6400" dirty="0">
                <a:solidFill>
                  <a:srgbClr val="0A2D53"/>
                </a:solidFill>
                <a:latin typeface="Arial" panose="020B0604020202020204"/>
                <a:ea typeface="Heijmans"/>
                <a:cs typeface="Heijmans"/>
                <a:sym typeface="Heijmans"/>
              </a:rPr>
              <a:t> :</a:t>
            </a:r>
          </a:p>
          <a:p>
            <a:pPr marL="406894" indent="-406894" defTabSz="1085061">
              <a:lnSpc>
                <a:spcPct val="110000"/>
              </a:lnSpc>
              <a:spcBef>
                <a:spcPts val="533"/>
              </a:spcBef>
              <a:tabLst>
                <a:tab pos="3589777" algn="l"/>
              </a:tabLst>
              <a:defRPr sz="1800" b="0"/>
            </a:pPr>
            <a:r>
              <a:rPr lang="nl-BE" sz="7466" dirty="0">
                <a:solidFill>
                  <a:srgbClr val="0A2D53"/>
                </a:solidFill>
                <a:latin typeface="Arial" panose="020B0604020202020204"/>
                <a:ea typeface="Heijmans"/>
                <a:cs typeface="Heijmans"/>
                <a:sym typeface="Heijmans"/>
              </a:rPr>
              <a:t>- Toplagen</a:t>
            </a:r>
          </a:p>
          <a:p>
            <a:pPr marL="406894" indent="-406894" defTabSz="1085061">
              <a:lnSpc>
                <a:spcPct val="110000"/>
              </a:lnSpc>
              <a:spcBef>
                <a:spcPts val="533"/>
              </a:spcBef>
              <a:tabLst>
                <a:tab pos="3589777" algn="l"/>
              </a:tabLst>
              <a:defRPr sz="1800" b="0"/>
            </a:pPr>
            <a:r>
              <a:rPr lang="nl-BE" sz="7466" dirty="0">
                <a:solidFill>
                  <a:srgbClr val="0A2D53"/>
                </a:solidFill>
                <a:latin typeface="Arial" panose="020B0604020202020204"/>
                <a:ea typeface="Heijmans"/>
                <a:cs typeface="Heijmans"/>
                <a:sym typeface="Heijmans"/>
              </a:rPr>
              <a:t>- Definitieve signalisatie</a:t>
            </a:r>
          </a:p>
          <a:p>
            <a:pPr marL="406894" indent="-406894" defTabSz="1085061">
              <a:lnSpc>
                <a:spcPct val="110000"/>
              </a:lnSpc>
              <a:spcBef>
                <a:spcPts val="533"/>
              </a:spcBef>
              <a:tabLst>
                <a:tab pos="3589777" algn="l"/>
              </a:tabLst>
              <a:defRPr sz="1800" b="0"/>
            </a:pPr>
            <a:r>
              <a:rPr lang="nl-BE" sz="7466" dirty="0">
                <a:solidFill>
                  <a:srgbClr val="0A2D53"/>
                </a:solidFill>
                <a:latin typeface="Arial" panose="020B0604020202020204"/>
                <a:ea typeface="Heijmans"/>
                <a:cs typeface="Heijmans"/>
                <a:sym typeface="Heijmans"/>
              </a:rPr>
              <a:t>- Bomen</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endParaRPr lang="nl-BE" sz="2000" b="1"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p:txBody>
      </p:sp>
      <p:sp>
        <p:nvSpPr>
          <p:cNvPr id="17" name="Afgeronde rechthoek 16"/>
          <p:cNvSpPr/>
          <p:nvPr/>
        </p:nvSpPr>
        <p:spPr>
          <a:xfrm>
            <a:off x="5757002" y="4950545"/>
            <a:ext cx="5350615" cy="544823"/>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60957" tIns="60957" rIns="60957" bIns="60957" numCol="1" spcCol="38100" rtlCol="0" anchor="ctr">
            <a:spAutoFit/>
          </a:bodyPr>
          <a:lstStyle/>
          <a:p>
            <a:pPr defTabSz="609585" latinLnBrk="1" hangingPunct="0"/>
            <a:endParaRPr lang="nl-BE" sz="2400">
              <a:solidFill>
                <a:srgbClr val="FFFFFF"/>
              </a:solidFill>
              <a:latin typeface="Arial" panose="020B0604020202020204"/>
              <a:sym typeface="Avenir Roman"/>
            </a:endParaRPr>
          </a:p>
        </p:txBody>
      </p:sp>
      <p:sp>
        <p:nvSpPr>
          <p:cNvPr id="19" name="Shape 203"/>
          <p:cNvSpPr txBox="1">
            <a:spLocks/>
          </p:cNvSpPr>
          <p:nvPr/>
        </p:nvSpPr>
        <p:spPr>
          <a:xfrm>
            <a:off x="5942865" y="4787913"/>
            <a:ext cx="5042761" cy="102931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fontScale="25000" lnSpcReduction="20000"/>
          </a:bodyPr>
          <a:lstStyle/>
          <a:p>
            <a:pPr marL="406894" indent="-406894" defTabSz="1085061">
              <a:lnSpc>
                <a:spcPct val="110000"/>
              </a:lnSpc>
              <a:spcBef>
                <a:spcPts val="533"/>
              </a:spcBef>
              <a:tabLst>
                <a:tab pos="3589777" algn="l"/>
              </a:tabLst>
              <a:defRPr sz="1800" b="0"/>
            </a:pPr>
            <a:endParaRPr lang="nl-BE" sz="2000" kern="0" dirty="0">
              <a:solidFill>
                <a:srgbClr val="0A2D53"/>
              </a:solidFill>
              <a:latin typeface="Arial" panose="020B0604020202020204"/>
              <a:ea typeface="Heijmans"/>
              <a:cs typeface="Heijmans"/>
              <a:sym typeface="Heijmans"/>
            </a:endParaRPr>
          </a:p>
          <a:p>
            <a:pPr marL="406894" indent="-406894" defTabSz="1085061">
              <a:lnSpc>
                <a:spcPct val="110000"/>
              </a:lnSpc>
              <a:spcBef>
                <a:spcPts val="533"/>
              </a:spcBef>
              <a:tabLst>
                <a:tab pos="3589777" algn="l"/>
              </a:tabLst>
              <a:defRPr sz="1800" b="0"/>
            </a:pPr>
            <a:r>
              <a:rPr lang="nl-BE" sz="8266" dirty="0">
                <a:solidFill>
                  <a:srgbClr val="0A2D53"/>
                </a:solidFill>
                <a:latin typeface="Arial" panose="020B0604020202020204"/>
                <a:ea typeface="Heijmans"/>
                <a:cs typeface="Heijmans"/>
                <a:sym typeface="Heijmans"/>
              </a:rPr>
              <a:t>	</a:t>
            </a:r>
            <a:r>
              <a:rPr lang="nl-BE" sz="8533" dirty="0">
                <a:solidFill>
                  <a:srgbClr val="0A2D53"/>
                </a:solidFill>
                <a:latin typeface="Arial" panose="020B0604020202020204"/>
                <a:ea typeface="Heijmans"/>
                <a:cs typeface="Heijmans"/>
                <a:sym typeface="Heijmans"/>
              </a:rPr>
              <a:t>Maximaal rekening te houden met gevolgen voor bewoners</a:t>
            </a:r>
          </a:p>
          <a:p>
            <a:pPr marL="406894" indent="-406894" defTabSz="1085061">
              <a:lnSpc>
                <a:spcPct val="110000"/>
              </a:lnSpc>
              <a:spcBef>
                <a:spcPts val="533"/>
              </a:spcBef>
              <a:tabLst>
                <a:tab pos="3589777" algn="l"/>
              </a:tabLst>
              <a:defRPr sz="1800" b="0"/>
            </a:pPr>
            <a:endParaRPr lang="nl-BE" sz="8266"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endParaRPr lang="nl-BE" sz="2000" b="1"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p:txBody>
      </p:sp>
      <p:sp>
        <p:nvSpPr>
          <p:cNvPr id="18" name="Afgeronde rechthoek 17"/>
          <p:cNvSpPr/>
          <p:nvPr/>
        </p:nvSpPr>
        <p:spPr>
          <a:xfrm>
            <a:off x="617257" y="5648929"/>
            <a:ext cx="3768075" cy="544823"/>
          </a:xfrm>
          <a:prstGeom prst="roundRect">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60957" tIns="60957" rIns="60957" bIns="60957" numCol="1" spcCol="38100" rtlCol="0" anchor="ctr">
            <a:spAutoFit/>
          </a:bodyPr>
          <a:lstStyle/>
          <a:p>
            <a:pPr defTabSz="609585" latinLnBrk="1" hangingPunct="0"/>
            <a:endParaRPr lang="nl-BE" sz="2400">
              <a:solidFill>
                <a:srgbClr val="FFFFFF"/>
              </a:solidFill>
              <a:latin typeface="Arial" panose="020B0604020202020204"/>
              <a:sym typeface="Avenir Roman"/>
            </a:endParaRPr>
          </a:p>
        </p:txBody>
      </p:sp>
      <p:sp>
        <p:nvSpPr>
          <p:cNvPr id="20" name="Shape 203"/>
          <p:cNvSpPr txBox="1">
            <a:spLocks/>
          </p:cNvSpPr>
          <p:nvPr/>
        </p:nvSpPr>
        <p:spPr>
          <a:xfrm>
            <a:off x="798615" y="5463835"/>
            <a:ext cx="3586716" cy="94041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fontScale="25000" lnSpcReduction="20000"/>
          </a:bodyPr>
          <a:lstStyle/>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8266" dirty="0">
                <a:solidFill>
                  <a:srgbClr val="0A2D53"/>
                </a:solidFill>
                <a:latin typeface="Arial" panose="020B0604020202020204"/>
                <a:ea typeface="Heijmans"/>
                <a:cs typeface="Heijmans"/>
                <a:sym typeface="Heijmans"/>
              </a:rPr>
              <a:t>	Bufferbekkens</a:t>
            </a: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8533" dirty="0">
                <a:solidFill>
                  <a:srgbClr val="0A2D53"/>
                </a:solidFill>
                <a:latin typeface="Arial" panose="020B0604020202020204"/>
                <a:ea typeface="Heijmans"/>
                <a:cs typeface="Heijmans"/>
                <a:sym typeface="Heijmans"/>
              </a:rPr>
              <a:t>	→ afzonderlijk</a:t>
            </a: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r>
              <a:rPr lang="nl-BE" sz="2000" kern="0" dirty="0">
                <a:solidFill>
                  <a:srgbClr val="0A2D53"/>
                </a:solidFill>
                <a:latin typeface="Heijmans"/>
                <a:ea typeface="Heijmans"/>
                <a:cs typeface="Heijmans"/>
                <a:sym typeface="Heijmans"/>
              </a:rPr>
              <a:t>	</a:t>
            </a:r>
            <a:endParaRPr lang="nl-BE" sz="2000" b="1" kern="0" dirty="0">
              <a:solidFill>
                <a:srgbClr val="0A2D53"/>
              </a:solidFill>
              <a:latin typeface="Heijmans"/>
              <a:ea typeface="Heijmans"/>
              <a:cs typeface="Heijmans"/>
              <a:sym typeface="Heijmans"/>
            </a:endParaRPr>
          </a:p>
          <a:p>
            <a:pPr marL="406894" indent="-406894" defTabSz="1085061">
              <a:lnSpc>
                <a:spcPct val="110000"/>
              </a:lnSpc>
              <a:spcBef>
                <a:spcPts val="533"/>
              </a:spcBef>
              <a:tabLst>
                <a:tab pos="3589777" algn="l"/>
              </a:tabLst>
              <a:defRPr sz="1800" b="0"/>
            </a:pPr>
            <a:endParaRPr lang="nl-BE" sz="2000" kern="0" dirty="0">
              <a:solidFill>
                <a:srgbClr val="0A2D53"/>
              </a:solidFill>
              <a:latin typeface="Heijmans"/>
              <a:ea typeface="Heijmans"/>
              <a:cs typeface="Heijmans"/>
              <a:sym typeface="Heijmans"/>
            </a:endParaRPr>
          </a:p>
        </p:txBody>
      </p:sp>
    </p:spTree>
    <p:extLst>
      <p:ext uri="{BB962C8B-B14F-4D97-AF65-F5344CB8AC3E}">
        <p14:creationId xmlns:p14="http://schemas.microsoft.com/office/powerpoint/2010/main" val="3756436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48</a:t>
            </a:fld>
            <a:endParaRPr lang="en-US">
              <a:solidFill>
                <a:srgbClr val="002776"/>
              </a:solidFill>
              <a:latin typeface="Arial" panose="020B0604020202020204"/>
            </a:endParaRPr>
          </a:p>
        </p:txBody>
      </p:sp>
      <p:sp>
        <p:nvSpPr>
          <p:cNvPr id="8" name="Titel 1"/>
          <p:cNvSpPr txBox="1">
            <a:spLocks/>
          </p:cNvSpPr>
          <p:nvPr/>
        </p:nvSpPr>
        <p:spPr>
          <a:xfrm>
            <a:off x="1775037" y="1032195"/>
            <a:ext cx="1403996"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83BE"/>
                </a:solidFill>
                <a:latin typeface="Arial" panose="020B0604020202020204"/>
              </a:rPr>
              <a:t>DEEL I</a:t>
            </a:r>
          </a:p>
        </p:txBody>
      </p:sp>
      <p:sp>
        <p:nvSpPr>
          <p:cNvPr id="6" name="Shape 211"/>
          <p:cNvSpPr/>
          <p:nvPr/>
        </p:nvSpPr>
        <p:spPr>
          <a:xfrm>
            <a:off x="2039711" y="5809541"/>
            <a:ext cx="2438140" cy="1113997"/>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Speciale </a:t>
            </a:r>
          </a:p>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technieken</a:t>
            </a:r>
            <a:r>
              <a:rPr sz="1867" dirty="0">
                <a:solidFill>
                  <a:srgbClr val="0A2D53"/>
                </a:solidFill>
                <a:latin typeface="Heijmans"/>
                <a:ea typeface="Heijmans"/>
                <a:cs typeface="Heijmans"/>
                <a:sym typeface="Heijmans"/>
              </a:rPr>
              <a:t> </a:t>
            </a:r>
            <a:br>
              <a:rPr sz="1867" dirty="0">
                <a:solidFill>
                  <a:srgbClr val="0A2D53"/>
                </a:solidFill>
                <a:latin typeface="Heijmans"/>
                <a:ea typeface="Heijmans"/>
                <a:cs typeface="Heijmans"/>
                <a:sym typeface="Heijmans"/>
              </a:rPr>
            </a:br>
            <a:endParaRPr sz="1867" dirty="0">
              <a:solidFill>
                <a:srgbClr val="0A2D53"/>
              </a:solidFill>
              <a:latin typeface="Heijmans"/>
              <a:ea typeface="Heijmans"/>
              <a:cs typeface="Heijmans"/>
              <a:sym typeface="Heijmans"/>
            </a:endParaRPr>
          </a:p>
        </p:txBody>
      </p:sp>
      <p:sp>
        <p:nvSpPr>
          <p:cNvPr id="13" name="Shape 209"/>
          <p:cNvSpPr/>
          <p:nvPr/>
        </p:nvSpPr>
        <p:spPr>
          <a:xfrm flipV="1">
            <a:off x="430846" y="4133316"/>
            <a:ext cx="11385228" cy="34843"/>
          </a:xfrm>
          <a:prstGeom prst="line">
            <a:avLst/>
          </a:prstGeom>
          <a:ln w="57150">
            <a:solidFill>
              <a:srgbClr val="0A2D53"/>
            </a:solidFill>
            <a:tailEnd type="triangle"/>
          </a:ln>
        </p:spPr>
        <p:txBody>
          <a:bodyPr lIns="0" tIns="0" rIns="0" bIns="0"/>
          <a:lstStyle/>
          <a:p>
            <a:pPr defTabSz="914354">
              <a:defRPr sz="1200">
                <a:solidFill>
                  <a:srgbClr val="000000"/>
                </a:solidFill>
                <a:latin typeface="+mn-lt"/>
                <a:ea typeface="+mn-ea"/>
                <a:cs typeface="+mn-cs"/>
                <a:sym typeface="Helvetica"/>
              </a:defRPr>
            </a:pPr>
            <a:endParaRPr sz="1600">
              <a:solidFill>
                <a:srgbClr val="000000"/>
              </a:solidFill>
              <a:latin typeface="Arial" panose="020B0604020202020204"/>
              <a:sym typeface="Helvetica"/>
            </a:endParaRPr>
          </a:p>
        </p:txBody>
      </p:sp>
      <p:cxnSp>
        <p:nvCxnSpPr>
          <p:cNvPr id="27" name="Connector 207"/>
          <p:cNvCxnSpPr/>
          <p:nvPr/>
        </p:nvCxnSpPr>
        <p:spPr>
          <a:xfrm flipH="1" flipV="1">
            <a:off x="2469079" y="3227003"/>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sp>
        <p:nvSpPr>
          <p:cNvPr id="53" name="Shape 256"/>
          <p:cNvSpPr/>
          <p:nvPr/>
        </p:nvSpPr>
        <p:spPr>
          <a:xfrm>
            <a:off x="-106001" y="5859484"/>
            <a:ext cx="2223916" cy="4616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defTabSz="914354">
              <a:defRPr>
                <a:solidFill>
                  <a:srgbClr val="000000"/>
                </a:solidFill>
              </a:defRPr>
            </a:pPr>
            <a:r>
              <a:rPr sz="1600" dirty="0" err="1">
                <a:solidFill>
                  <a:prstClr val="black">
                    <a:lumMod val="65000"/>
                    <a:lumOff val="35000"/>
                  </a:prstClr>
                </a:solidFill>
                <a:latin typeface="Arial" panose="020B0604020202020204" pitchFamily="34" charset="0"/>
                <a:ea typeface="Heijmans"/>
                <a:cs typeface="Arial" panose="020B0604020202020204" pitchFamily="34" charset="0"/>
                <a:sym typeface="Heijmans"/>
              </a:rPr>
              <a:t>Nutsleidingen</a:t>
            </a:r>
            <a:endParaRPr sz="1600" dirty="0">
              <a:solidFill>
                <a:prstClr val="black">
                  <a:lumMod val="65000"/>
                  <a:lumOff val="35000"/>
                </a:prstClr>
              </a:solidFill>
              <a:latin typeface="Arial" panose="020B0604020202020204" pitchFamily="34" charset="0"/>
              <a:cs typeface="Arial" panose="020B0604020202020204" pitchFamily="34" charset="0"/>
              <a:sym typeface="Helvetica"/>
            </a:endParaRPr>
          </a:p>
          <a:p>
            <a:pPr algn="ctr" defTabSz="914354">
              <a:defRPr>
                <a:solidFill>
                  <a:srgbClr val="000000"/>
                </a:solidFill>
              </a:defRPr>
            </a:pPr>
            <a:r>
              <a:rPr sz="1400" dirty="0">
                <a:solidFill>
                  <a:prstClr val="black">
                    <a:lumMod val="65000"/>
                    <a:lumOff val="35000"/>
                  </a:prstClr>
                </a:solidFill>
                <a:latin typeface="Arial" panose="020B0604020202020204" pitchFamily="34" charset="0"/>
                <a:ea typeface="Heijmans"/>
                <a:cs typeface="Arial" panose="020B0604020202020204" pitchFamily="34" charset="0"/>
                <a:sym typeface="Heijmans"/>
              </a:rPr>
              <a:t>(</a:t>
            </a:r>
            <a:r>
              <a:rPr sz="1400" dirty="0" err="1">
                <a:solidFill>
                  <a:prstClr val="black">
                    <a:lumMod val="65000"/>
                    <a:lumOff val="35000"/>
                  </a:prstClr>
                </a:solidFill>
                <a:latin typeface="Arial" panose="020B0604020202020204" pitchFamily="34" charset="0"/>
                <a:ea typeface="Heijmans"/>
                <a:cs typeface="Arial" panose="020B0604020202020204" pitchFamily="34" charset="0"/>
                <a:sym typeface="Heijmans"/>
              </a:rPr>
              <a:t>andere</a:t>
            </a:r>
            <a:r>
              <a:rPr sz="1400" dirty="0">
                <a:solidFill>
                  <a:prstClr val="black">
                    <a:lumMod val="65000"/>
                    <a:lumOff val="35000"/>
                  </a:prstClr>
                </a:solidFill>
                <a:latin typeface="Arial" panose="020B0604020202020204" pitchFamily="34" charset="0"/>
                <a:ea typeface="Heijmans"/>
                <a:cs typeface="Arial" panose="020B0604020202020204" pitchFamily="34" charset="0"/>
                <a:sym typeface="Heijmans"/>
              </a:rPr>
              <a:t> </a:t>
            </a:r>
            <a:r>
              <a:rPr sz="1400" dirty="0" err="1">
                <a:solidFill>
                  <a:prstClr val="black">
                    <a:lumMod val="65000"/>
                    <a:lumOff val="35000"/>
                  </a:prstClr>
                </a:solidFill>
                <a:latin typeface="Arial" panose="020B0604020202020204" pitchFamily="34" charset="0"/>
                <a:ea typeface="Heijmans"/>
                <a:cs typeface="Arial" panose="020B0604020202020204" pitchFamily="34" charset="0"/>
                <a:sym typeface="Heijmans"/>
              </a:rPr>
              <a:t>opdrachtgevers</a:t>
            </a:r>
            <a:r>
              <a:rPr sz="1400" dirty="0">
                <a:solidFill>
                  <a:prstClr val="black">
                    <a:lumMod val="65000"/>
                    <a:lumOff val="35000"/>
                  </a:prstClr>
                </a:solidFill>
                <a:latin typeface="Arial" panose="020B0604020202020204" pitchFamily="34" charset="0"/>
                <a:ea typeface="Heijmans"/>
                <a:cs typeface="Arial" panose="020B0604020202020204" pitchFamily="34" charset="0"/>
                <a:sym typeface="Heijmans"/>
              </a:rPr>
              <a:t>)</a:t>
            </a:r>
          </a:p>
        </p:txBody>
      </p:sp>
      <p:sp>
        <p:nvSpPr>
          <p:cNvPr id="56" name="Titel 1"/>
          <p:cNvSpPr txBox="1">
            <a:spLocks/>
          </p:cNvSpPr>
          <p:nvPr/>
        </p:nvSpPr>
        <p:spPr>
          <a:xfrm>
            <a:off x="9038767" y="1050043"/>
            <a:ext cx="1531416"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83BE"/>
                </a:solidFill>
                <a:latin typeface="Arial" panose="020B0604020202020204"/>
              </a:rPr>
              <a:t>DEEL II</a:t>
            </a:r>
          </a:p>
        </p:txBody>
      </p:sp>
      <p:cxnSp>
        <p:nvCxnSpPr>
          <p:cNvPr id="5" name="Rechte verbindingslijn 4"/>
          <p:cNvCxnSpPr/>
          <p:nvPr/>
        </p:nvCxnSpPr>
        <p:spPr>
          <a:xfrm flipH="1">
            <a:off x="1761908" y="1033784"/>
            <a:ext cx="5981" cy="5095608"/>
          </a:xfrm>
          <a:prstGeom prst="line">
            <a:avLst/>
          </a:prstGeom>
          <a:ln w="31750" cmpd="sng">
            <a:solidFill>
              <a:srgbClr val="0A2D53"/>
            </a:solidFill>
            <a:prstDash val="dash"/>
            <a:miter lim="800000"/>
            <a:tailEnd type="none"/>
          </a:ln>
        </p:spPr>
      </p:cxnSp>
      <p:grpSp>
        <p:nvGrpSpPr>
          <p:cNvPr id="61" name="Groep 60"/>
          <p:cNvGrpSpPr/>
          <p:nvPr/>
        </p:nvGrpSpPr>
        <p:grpSpPr>
          <a:xfrm>
            <a:off x="2077735" y="2435624"/>
            <a:ext cx="789077" cy="767853"/>
            <a:chOff x="1798757" y="511903"/>
            <a:chExt cx="1151780" cy="575890"/>
          </a:xfrm>
        </p:grpSpPr>
        <p:sp>
          <p:nvSpPr>
            <p:cNvPr id="62" name="Afgeronde rechthoek 61"/>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63"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FFFFFF"/>
                  </a:solidFill>
                  <a:latin typeface="Arial" panose="020B0604020202020204"/>
                </a:rPr>
                <a:t>1</a:t>
              </a:r>
            </a:p>
          </p:txBody>
        </p:sp>
      </p:grpSp>
      <p:cxnSp>
        <p:nvCxnSpPr>
          <p:cNvPr id="64" name="Connector 207"/>
          <p:cNvCxnSpPr/>
          <p:nvPr/>
        </p:nvCxnSpPr>
        <p:spPr>
          <a:xfrm flipH="1" flipV="1">
            <a:off x="897632" y="4210259"/>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65" name="Groep 64"/>
          <p:cNvGrpSpPr/>
          <p:nvPr/>
        </p:nvGrpSpPr>
        <p:grpSpPr>
          <a:xfrm>
            <a:off x="517779" y="5074107"/>
            <a:ext cx="789077" cy="767853"/>
            <a:chOff x="1798757" y="511903"/>
            <a:chExt cx="1151780" cy="575890"/>
          </a:xfrm>
        </p:grpSpPr>
        <p:sp>
          <p:nvSpPr>
            <p:cNvPr id="66" name="Afgeronde rechthoek 65"/>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67"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0083BE"/>
                  </a:solidFill>
                  <a:latin typeface="Arial" panose="020B0604020202020204"/>
                </a:rPr>
                <a:t>0</a:t>
              </a:r>
            </a:p>
          </p:txBody>
        </p:sp>
      </p:grpSp>
      <p:cxnSp>
        <p:nvCxnSpPr>
          <p:cNvPr id="68" name="Connector 207"/>
          <p:cNvCxnSpPr/>
          <p:nvPr/>
        </p:nvCxnSpPr>
        <p:spPr>
          <a:xfrm flipH="1" flipV="1">
            <a:off x="3272307" y="4215323"/>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69" name="Groep 68"/>
          <p:cNvGrpSpPr/>
          <p:nvPr/>
        </p:nvGrpSpPr>
        <p:grpSpPr>
          <a:xfrm>
            <a:off x="2892454" y="5079171"/>
            <a:ext cx="789077" cy="767853"/>
            <a:chOff x="1798757" y="511903"/>
            <a:chExt cx="1151780" cy="575890"/>
          </a:xfrm>
        </p:grpSpPr>
        <p:sp>
          <p:nvSpPr>
            <p:cNvPr id="70" name="Afgeronde rechthoek 69"/>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71"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3733" b="1" dirty="0">
                  <a:solidFill>
                    <a:srgbClr val="FFFFFF"/>
                  </a:solidFill>
                  <a:latin typeface="Arial" panose="020B0604020202020204"/>
                </a:rPr>
                <a:t>2</a:t>
              </a:r>
            </a:p>
          </p:txBody>
        </p:sp>
      </p:grpSp>
      <p:cxnSp>
        <p:nvCxnSpPr>
          <p:cNvPr id="72" name="Connector 207"/>
          <p:cNvCxnSpPr>
            <a:endCxn id="74" idx="2"/>
          </p:cNvCxnSpPr>
          <p:nvPr/>
        </p:nvCxnSpPr>
        <p:spPr>
          <a:xfrm flipH="1" flipV="1">
            <a:off x="4076786" y="2594256"/>
            <a:ext cx="14685" cy="1516349"/>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73" name="Groep 72"/>
          <p:cNvGrpSpPr/>
          <p:nvPr/>
        </p:nvGrpSpPr>
        <p:grpSpPr>
          <a:xfrm>
            <a:off x="3682247" y="1826403"/>
            <a:ext cx="789077" cy="767853"/>
            <a:chOff x="1798757" y="511903"/>
            <a:chExt cx="1151780" cy="575890"/>
          </a:xfrm>
        </p:grpSpPr>
        <p:sp>
          <p:nvSpPr>
            <p:cNvPr id="74" name="Afgeronde rechthoek 73"/>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75"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FFFFFF"/>
                  </a:solidFill>
                  <a:latin typeface="Arial" panose="020B0604020202020204"/>
                </a:rPr>
                <a:t>3</a:t>
              </a:r>
            </a:p>
          </p:txBody>
        </p:sp>
      </p:grpSp>
      <p:sp>
        <p:nvSpPr>
          <p:cNvPr id="76" name="Shape 211"/>
          <p:cNvSpPr/>
          <p:nvPr/>
        </p:nvSpPr>
        <p:spPr>
          <a:xfrm>
            <a:off x="3362620" y="1249777"/>
            <a:ext cx="1496987" cy="826674"/>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Riolering</a:t>
            </a:r>
            <a:r>
              <a:rPr sz="1867" dirty="0">
                <a:solidFill>
                  <a:srgbClr val="0A2D53"/>
                </a:solidFill>
                <a:latin typeface="Heijmans"/>
                <a:ea typeface="Heijmans"/>
                <a:cs typeface="Heijmans"/>
                <a:sym typeface="Heijmans"/>
              </a:rPr>
              <a:t> </a:t>
            </a:r>
            <a:br>
              <a:rPr sz="1867" dirty="0">
                <a:solidFill>
                  <a:srgbClr val="0A2D53"/>
                </a:solidFill>
                <a:latin typeface="Heijmans"/>
                <a:ea typeface="Heijmans"/>
                <a:cs typeface="Heijmans"/>
                <a:sym typeface="Heijmans"/>
              </a:rPr>
            </a:br>
            <a:endParaRPr sz="1867" dirty="0">
              <a:solidFill>
                <a:srgbClr val="0A2D53"/>
              </a:solidFill>
              <a:latin typeface="Heijmans"/>
              <a:ea typeface="Heijmans"/>
              <a:cs typeface="Heijmans"/>
              <a:sym typeface="Heijmans"/>
            </a:endParaRPr>
          </a:p>
        </p:txBody>
      </p:sp>
      <p:cxnSp>
        <p:nvCxnSpPr>
          <p:cNvPr id="77" name="Connector 207"/>
          <p:cNvCxnSpPr/>
          <p:nvPr/>
        </p:nvCxnSpPr>
        <p:spPr>
          <a:xfrm flipH="1" flipV="1">
            <a:off x="4994387" y="4220615"/>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78" name="Groep 77"/>
          <p:cNvGrpSpPr/>
          <p:nvPr/>
        </p:nvGrpSpPr>
        <p:grpSpPr>
          <a:xfrm>
            <a:off x="4614534" y="5084463"/>
            <a:ext cx="789077" cy="767853"/>
            <a:chOff x="1798757" y="511903"/>
            <a:chExt cx="1151780" cy="575890"/>
          </a:xfrm>
        </p:grpSpPr>
        <p:sp>
          <p:nvSpPr>
            <p:cNvPr id="79" name="Afgeronde rechthoek 78"/>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80"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3733" b="1" dirty="0">
                  <a:solidFill>
                    <a:srgbClr val="FFFFFF"/>
                  </a:solidFill>
                  <a:latin typeface="Arial" panose="020B0604020202020204"/>
                </a:rPr>
                <a:t>4</a:t>
              </a:r>
            </a:p>
          </p:txBody>
        </p:sp>
      </p:grpSp>
      <p:sp>
        <p:nvSpPr>
          <p:cNvPr id="81" name="Shape 211"/>
          <p:cNvSpPr/>
          <p:nvPr/>
        </p:nvSpPr>
        <p:spPr>
          <a:xfrm>
            <a:off x="1786581" y="1922098"/>
            <a:ext cx="1496987" cy="826674"/>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err="1">
                <a:solidFill>
                  <a:srgbClr val="0A2D53"/>
                </a:solidFill>
                <a:latin typeface="Arial" panose="020B0604020202020204" pitchFamily="34" charset="0"/>
                <a:ea typeface="Heijmans"/>
                <a:cs typeface="Arial" panose="020B0604020202020204" pitchFamily="34" charset="0"/>
                <a:sym typeface="Heijmans"/>
              </a:rPr>
              <a:t>Opbraak</a:t>
            </a:r>
            <a:r>
              <a:rPr sz="1867" dirty="0">
                <a:solidFill>
                  <a:srgbClr val="0A2D53"/>
                </a:solidFill>
                <a:latin typeface="Heijmans"/>
                <a:ea typeface="Heijmans"/>
                <a:cs typeface="Heijmans"/>
                <a:sym typeface="Heijmans"/>
              </a:rPr>
              <a:t> </a:t>
            </a:r>
            <a:br>
              <a:rPr sz="1867" dirty="0">
                <a:solidFill>
                  <a:srgbClr val="0A2D53"/>
                </a:solidFill>
                <a:latin typeface="Heijmans"/>
                <a:ea typeface="Heijmans"/>
                <a:cs typeface="Heijmans"/>
                <a:sym typeface="Heijmans"/>
              </a:rPr>
            </a:br>
            <a:endParaRPr sz="1867" dirty="0">
              <a:solidFill>
                <a:srgbClr val="0A2D53"/>
              </a:solidFill>
              <a:latin typeface="Heijmans"/>
              <a:ea typeface="Heijmans"/>
              <a:cs typeface="Heijmans"/>
              <a:sym typeface="Heijmans"/>
            </a:endParaRPr>
          </a:p>
        </p:txBody>
      </p:sp>
      <p:sp>
        <p:nvSpPr>
          <p:cNvPr id="82" name="Shape 211"/>
          <p:cNvSpPr/>
          <p:nvPr/>
        </p:nvSpPr>
        <p:spPr>
          <a:xfrm>
            <a:off x="4068981" y="5804561"/>
            <a:ext cx="1885899" cy="1072895"/>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Steenslag</a:t>
            </a:r>
          </a:p>
          <a:p>
            <a:pPr algn="ctr" defTabSz="914354">
              <a:defRPr>
                <a:solidFill>
                  <a:srgbClr val="000000"/>
                </a:solidFill>
              </a:defRPr>
            </a:pPr>
            <a:r>
              <a:rPr lang="nl-BE" sz="1600" dirty="0">
                <a:solidFill>
                  <a:srgbClr val="0A2D53"/>
                </a:solidFill>
                <a:latin typeface="Arial" panose="020B0604020202020204" pitchFamily="34" charset="0"/>
                <a:ea typeface="Heijmans"/>
                <a:cs typeface="Arial" panose="020B0604020202020204" pitchFamily="34" charset="0"/>
                <a:sym typeface="Heijmans"/>
              </a:rPr>
              <a:t>(minder hinder)</a:t>
            </a:r>
            <a:br>
              <a:rPr sz="1867" dirty="0">
                <a:solidFill>
                  <a:srgbClr val="0A2D53"/>
                </a:solidFill>
                <a:latin typeface="Heijmans"/>
                <a:ea typeface="Heijmans"/>
                <a:cs typeface="Heijmans"/>
                <a:sym typeface="Heijmans"/>
              </a:rPr>
            </a:br>
            <a:endParaRPr sz="1867" dirty="0">
              <a:solidFill>
                <a:srgbClr val="0A2D53"/>
              </a:solidFill>
              <a:latin typeface="Heijmans"/>
              <a:ea typeface="Heijmans"/>
              <a:cs typeface="Heijmans"/>
              <a:sym typeface="Heijmans"/>
            </a:endParaRPr>
          </a:p>
        </p:txBody>
      </p:sp>
      <p:cxnSp>
        <p:nvCxnSpPr>
          <p:cNvPr id="83" name="Connector 207"/>
          <p:cNvCxnSpPr/>
          <p:nvPr/>
        </p:nvCxnSpPr>
        <p:spPr>
          <a:xfrm flipH="1" flipV="1">
            <a:off x="5884002" y="3227003"/>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84" name="Groep 83"/>
          <p:cNvGrpSpPr/>
          <p:nvPr/>
        </p:nvGrpSpPr>
        <p:grpSpPr>
          <a:xfrm>
            <a:off x="5489463" y="2473108"/>
            <a:ext cx="789077" cy="767853"/>
            <a:chOff x="1798757" y="511903"/>
            <a:chExt cx="1151780" cy="575890"/>
          </a:xfrm>
        </p:grpSpPr>
        <p:sp>
          <p:nvSpPr>
            <p:cNvPr id="85" name="Afgeronde rechthoek 84"/>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86"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FFFFFF"/>
                  </a:solidFill>
                  <a:latin typeface="Arial" panose="020B0604020202020204"/>
                </a:rPr>
                <a:t>5</a:t>
              </a:r>
            </a:p>
          </p:txBody>
        </p:sp>
      </p:grpSp>
      <p:sp>
        <p:nvSpPr>
          <p:cNvPr id="87" name="Shape 211"/>
          <p:cNvSpPr/>
          <p:nvPr/>
        </p:nvSpPr>
        <p:spPr>
          <a:xfrm>
            <a:off x="4834755" y="1923017"/>
            <a:ext cx="2181483" cy="539352"/>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Huisaansluitingen</a:t>
            </a:r>
            <a:endParaRPr sz="1867" dirty="0">
              <a:solidFill>
                <a:srgbClr val="0A2D53"/>
              </a:solidFill>
              <a:latin typeface="Heijmans"/>
              <a:ea typeface="Heijmans"/>
              <a:cs typeface="Heijmans"/>
              <a:sym typeface="Heijmans"/>
            </a:endParaRPr>
          </a:p>
        </p:txBody>
      </p:sp>
      <p:cxnSp>
        <p:nvCxnSpPr>
          <p:cNvPr id="88" name="Connector 207"/>
          <p:cNvCxnSpPr/>
          <p:nvPr/>
        </p:nvCxnSpPr>
        <p:spPr>
          <a:xfrm flipH="1" flipV="1">
            <a:off x="6804462" y="4197655"/>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89" name="Groep 88"/>
          <p:cNvGrpSpPr/>
          <p:nvPr/>
        </p:nvGrpSpPr>
        <p:grpSpPr>
          <a:xfrm>
            <a:off x="6424608" y="5061503"/>
            <a:ext cx="789077" cy="767853"/>
            <a:chOff x="1798757" y="511903"/>
            <a:chExt cx="1151780" cy="575890"/>
          </a:xfrm>
        </p:grpSpPr>
        <p:sp>
          <p:nvSpPr>
            <p:cNvPr id="90" name="Afgeronde rechthoek 89"/>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91"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3733" b="1" dirty="0">
                  <a:solidFill>
                    <a:srgbClr val="FFFFFF"/>
                  </a:solidFill>
                  <a:latin typeface="Arial" panose="020B0604020202020204"/>
                </a:rPr>
                <a:t>6</a:t>
              </a:r>
            </a:p>
          </p:txBody>
        </p:sp>
      </p:grpSp>
      <p:sp>
        <p:nvSpPr>
          <p:cNvPr id="92" name="Shape 211"/>
          <p:cNvSpPr/>
          <p:nvPr/>
        </p:nvSpPr>
        <p:spPr>
          <a:xfrm>
            <a:off x="5974140" y="5804561"/>
            <a:ext cx="1690475" cy="826674"/>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Lijnvormige elementen</a:t>
            </a:r>
          </a:p>
        </p:txBody>
      </p:sp>
      <p:cxnSp>
        <p:nvCxnSpPr>
          <p:cNvPr id="93" name="Connector 207"/>
          <p:cNvCxnSpPr>
            <a:endCxn id="95" idx="2"/>
          </p:cNvCxnSpPr>
          <p:nvPr/>
        </p:nvCxnSpPr>
        <p:spPr>
          <a:xfrm flipH="1" flipV="1">
            <a:off x="7664615" y="2576558"/>
            <a:ext cx="14685" cy="1516349"/>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94" name="Groep 93"/>
          <p:cNvGrpSpPr/>
          <p:nvPr/>
        </p:nvGrpSpPr>
        <p:grpSpPr>
          <a:xfrm>
            <a:off x="7270076" y="1808704"/>
            <a:ext cx="789077" cy="767853"/>
            <a:chOff x="1798757" y="511903"/>
            <a:chExt cx="1151780" cy="575890"/>
          </a:xfrm>
        </p:grpSpPr>
        <p:sp>
          <p:nvSpPr>
            <p:cNvPr id="95" name="Afgeronde rechthoek 94"/>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96"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FFFFFF"/>
                  </a:solidFill>
                  <a:latin typeface="Arial" panose="020B0604020202020204"/>
                </a:rPr>
                <a:t>7</a:t>
              </a:r>
            </a:p>
          </p:txBody>
        </p:sp>
      </p:grpSp>
      <p:cxnSp>
        <p:nvCxnSpPr>
          <p:cNvPr id="98" name="Connector 207"/>
          <p:cNvCxnSpPr/>
          <p:nvPr/>
        </p:nvCxnSpPr>
        <p:spPr>
          <a:xfrm flipH="1" flipV="1">
            <a:off x="9801606" y="4197655"/>
            <a:ext cx="14685" cy="878340"/>
          </a:xfrm>
          <a:prstGeom prst="straightConnector1">
            <a:avLst/>
          </a:prstGeom>
          <a:ln w="25400">
            <a:solidFill>
              <a:srgbClr val="0083BE"/>
            </a:solidFill>
          </a:ln>
          <a:effectLst>
            <a:outerShdw blurRad="38100" dist="23000" dir="5400000" rotWithShape="0">
              <a:srgbClr val="000000">
                <a:alpha val="35000"/>
              </a:srgbClr>
            </a:outerShdw>
          </a:effectLst>
        </p:spPr>
      </p:cxnSp>
      <p:grpSp>
        <p:nvGrpSpPr>
          <p:cNvPr id="99" name="Groep 98"/>
          <p:cNvGrpSpPr/>
          <p:nvPr/>
        </p:nvGrpSpPr>
        <p:grpSpPr>
          <a:xfrm>
            <a:off x="9421752" y="5061503"/>
            <a:ext cx="789077" cy="767853"/>
            <a:chOff x="1798757" y="511903"/>
            <a:chExt cx="1151780" cy="575890"/>
          </a:xfrm>
        </p:grpSpPr>
        <p:sp>
          <p:nvSpPr>
            <p:cNvPr id="100" name="Afgeronde rechthoek 99"/>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101"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3733" b="1" dirty="0">
                  <a:solidFill>
                    <a:srgbClr val="FFFFFF"/>
                  </a:solidFill>
                  <a:latin typeface="Arial" panose="020B0604020202020204"/>
                </a:rPr>
                <a:t>8</a:t>
              </a:r>
            </a:p>
          </p:txBody>
        </p:sp>
      </p:grpSp>
      <p:sp>
        <p:nvSpPr>
          <p:cNvPr id="102" name="Shape 211"/>
          <p:cNvSpPr/>
          <p:nvPr/>
        </p:nvSpPr>
        <p:spPr>
          <a:xfrm>
            <a:off x="8971283" y="5766690"/>
            <a:ext cx="3406943" cy="539352"/>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Opritten + afwerking bermen</a:t>
            </a:r>
          </a:p>
        </p:txBody>
      </p:sp>
      <p:sp>
        <p:nvSpPr>
          <p:cNvPr id="103" name="Shape 211"/>
          <p:cNvSpPr/>
          <p:nvPr/>
        </p:nvSpPr>
        <p:spPr>
          <a:xfrm>
            <a:off x="6310116" y="975875"/>
            <a:ext cx="2724145" cy="826674"/>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Fundering &amp;</a:t>
            </a:r>
          </a:p>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onderlaag asfalt</a:t>
            </a:r>
          </a:p>
        </p:txBody>
      </p:sp>
      <p:cxnSp>
        <p:nvCxnSpPr>
          <p:cNvPr id="104" name="Rechte verbindingslijn 103"/>
          <p:cNvCxnSpPr/>
          <p:nvPr/>
        </p:nvCxnSpPr>
        <p:spPr>
          <a:xfrm flipH="1">
            <a:off x="9020895" y="1044872"/>
            <a:ext cx="5981" cy="5095608"/>
          </a:xfrm>
          <a:prstGeom prst="line">
            <a:avLst/>
          </a:prstGeom>
          <a:ln w="31750" cmpd="sng">
            <a:solidFill>
              <a:srgbClr val="0A2D53"/>
            </a:solidFill>
            <a:prstDash val="dash"/>
            <a:miter lim="800000"/>
            <a:tailEnd type="none"/>
          </a:ln>
        </p:spPr>
      </p:cxnSp>
      <p:sp>
        <p:nvSpPr>
          <p:cNvPr id="105" name="Titel 1"/>
          <p:cNvSpPr txBox="1">
            <a:spLocks/>
          </p:cNvSpPr>
          <p:nvPr/>
        </p:nvSpPr>
        <p:spPr>
          <a:xfrm>
            <a:off x="900501" y="317695"/>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algn="ctr" defTabSz="914332"/>
            <a:r>
              <a:rPr lang="nl-BE" sz="2667" b="1" dirty="0">
                <a:solidFill>
                  <a:srgbClr val="002776"/>
                </a:solidFill>
                <a:latin typeface="Arial" panose="020B0604020202020204"/>
              </a:rPr>
              <a:t>VOLGORDE VAN WERKEN</a:t>
            </a:r>
          </a:p>
        </p:txBody>
      </p:sp>
      <p:grpSp>
        <p:nvGrpSpPr>
          <p:cNvPr id="106" name="Groep 105"/>
          <p:cNvGrpSpPr/>
          <p:nvPr/>
        </p:nvGrpSpPr>
        <p:grpSpPr>
          <a:xfrm>
            <a:off x="10134150" y="2472190"/>
            <a:ext cx="789077" cy="767853"/>
            <a:chOff x="1798757" y="511903"/>
            <a:chExt cx="1151780" cy="575890"/>
          </a:xfrm>
        </p:grpSpPr>
        <p:sp>
          <p:nvSpPr>
            <p:cNvPr id="107" name="Afgeronde rechthoek 106"/>
            <p:cNvSpPr/>
            <p:nvPr/>
          </p:nvSpPr>
          <p:spPr>
            <a:xfrm>
              <a:off x="1798757" y="511903"/>
              <a:ext cx="1151780" cy="575890"/>
            </a:xfrm>
            <a:prstGeom prst="round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pPr defTabSz="914354"/>
              <a:endParaRPr lang="en-GB">
                <a:solidFill>
                  <a:srgbClr val="FFFFFF"/>
                </a:solidFill>
                <a:latin typeface="Arial" panose="020B0604020202020204"/>
              </a:endParaRPr>
            </a:p>
          </p:txBody>
        </p:sp>
        <p:sp>
          <p:nvSpPr>
            <p:cNvPr id="108" name="Afgeronde rechthoek 4"/>
            <p:cNvSpPr/>
            <p:nvPr/>
          </p:nvSpPr>
          <p:spPr>
            <a:xfrm>
              <a:off x="1826870" y="540016"/>
              <a:ext cx="1095554" cy="5196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algn="ctr" defTabSz="414856">
                <a:lnSpc>
                  <a:spcPct val="90000"/>
                </a:lnSpc>
                <a:spcBef>
                  <a:spcPct val="0"/>
                </a:spcBef>
                <a:spcAft>
                  <a:spcPct val="35000"/>
                </a:spcAft>
              </a:pPr>
              <a:r>
                <a:rPr lang="nl-BE" sz="4267" b="1" dirty="0">
                  <a:solidFill>
                    <a:srgbClr val="FFFFFF"/>
                  </a:solidFill>
                  <a:latin typeface="Arial" panose="020B0604020202020204"/>
                </a:rPr>
                <a:t>9</a:t>
              </a:r>
            </a:p>
          </p:txBody>
        </p:sp>
      </p:grpSp>
      <p:sp>
        <p:nvSpPr>
          <p:cNvPr id="109" name="Shape 211"/>
          <p:cNvSpPr/>
          <p:nvPr/>
        </p:nvSpPr>
        <p:spPr>
          <a:xfrm>
            <a:off x="9479441" y="1922098"/>
            <a:ext cx="2181483" cy="539352"/>
          </a:xfrm>
          <a:prstGeom prst="rect">
            <a:avLst/>
          </a:prstGeom>
          <a:ln w="12700">
            <a:miter lim="400000"/>
          </a:ln>
          <a:extLst>
            <a:ext uri="{C572A759-6A51-4108-AA02-DFA0A04FC94B}">
              <ma14:wrappingTextBoxFlag xmlns:ma14="http://schemas.microsoft.com/office/mac/drawingml/2011/main" xmlns="" val="1"/>
            </a:ext>
          </a:extLst>
        </p:spPr>
        <p:txBody>
          <a:bodyPr wrap="square" lIns="124796" tIns="124796" rIns="124796" bIns="124796">
            <a:spAutoFit/>
          </a:bodyPr>
          <a:lstStyle/>
          <a:p>
            <a:pPr algn="ctr" defTabSz="914354">
              <a:defRPr>
                <a:solidFill>
                  <a:srgbClr val="000000"/>
                </a:solidFill>
              </a:defRPr>
            </a:pPr>
            <a:r>
              <a:rPr lang="nl-BE" sz="1867" dirty="0">
                <a:solidFill>
                  <a:srgbClr val="0A2D53"/>
                </a:solidFill>
                <a:latin typeface="Arial" panose="020B0604020202020204" pitchFamily="34" charset="0"/>
                <a:ea typeface="Heijmans"/>
                <a:cs typeface="Arial" panose="020B0604020202020204" pitchFamily="34" charset="0"/>
                <a:sym typeface="Heijmans"/>
              </a:rPr>
              <a:t>Toplaag asfalt</a:t>
            </a:r>
            <a:endParaRPr sz="1867" dirty="0">
              <a:solidFill>
                <a:srgbClr val="0A2D53"/>
              </a:solidFill>
              <a:latin typeface="Heijmans"/>
              <a:ea typeface="Heijmans"/>
              <a:cs typeface="Heijmans"/>
              <a:sym typeface="Heijmans"/>
            </a:endParaRPr>
          </a:p>
        </p:txBody>
      </p:sp>
      <p:cxnSp>
        <p:nvCxnSpPr>
          <p:cNvPr id="110" name="Connector 207"/>
          <p:cNvCxnSpPr>
            <a:endCxn id="107" idx="2"/>
          </p:cNvCxnSpPr>
          <p:nvPr/>
        </p:nvCxnSpPr>
        <p:spPr>
          <a:xfrm flipH="1" flipV="1">
            <a:off x="10528689" y="3240043"/>
            <a:ext cx="17025" cy="851175"/>
          </a:xfrm>
          <a:prstGeom prst="straightConnector1">
            <a:avLst/>
          </a:prstGeom>
          <a:ln w="25400">
            <a:solidFill>
              <a:srgbClr val="0083BE"/>
            </a:solidFill>
          </a:ln>
          <a:effectLst>
            <a:outerShdw blurRad="38100" dist="23000" dir="5400000" rotWithShape="0">
              <a:srgbClr val="000000">
                <a:alpha val="35000"/>
              </a:srgbClr>
            </a:outerShdw>
          </a:effectLst>
        </p:spPr>
      </p:cxnSp>
    </p:spTree>
    <p:extLst>
      <p:ext uri="{BB962C8B-B14F-4D97-AF65-F5344CB8AC3E}">
        <p14:creationId xmlns:p14="http://schemas.microsoft.com/office/powerpoint/2010/main" val="34958155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49</a:t>
            </a:fld>
            <a:endParaRPr lang="en-US">
              <a:solidFill>
                <a:srgbClr val="002776"/>
              </a:solidFill>
              <a:latin typeface="Arial" panose="020B0604020202020204"/>
            </a:endParaRPr>
          </a:p>
        </p:txBody>
      </p:sp>
      <p:sp>
        <p:nvSpPr>
          <p:cNvPr id="8" name="Titel 1"/>
          <p:cNvSpPr txBox="1">
            <a:spLocks/>
          </p:cNvSpPr>
          <p:nvPr/>
        </p:nvSpPr>
        <p:spPr>
          <a:xfrm>
            <a:off x="300319" y="396104"/>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MINDER HINDER</a:t>
            </a:r>
          </a:p>
        </p:txBody>
      </p:sp>
      <p:sp>
        <p:nvSpPr>
          <p:cNvPr id="9" name="Shape 328"/>
          <p:cNvSpPr/>
          <p:nvPr/>
        </p:nvSpPr>
        <p:spPr>
          <a:xfrm>
            <a:off x="448232" y="2065945"/>
            <a:ext cx="7744883" cy="2645270"/>
          </a:xfrm>
          <a:prstGeom prst="rect">
            <a:avLst/>
          </a:prstGeom>
          <a:ln w="12700">
            <a:miter lim="400000"/>
          </a:ln>
          <a:extLst>
            <a:ext uri="{C572A759-6A51-4108-AA02-DFA0A04FC94B}"/>
          </a:extLst>
        </p:spPr>
        <p:txBody>
          <a:bodyPr lIns="60957" tIns="60957" rIns="60957" bIns="60957">
            <a:spAutoFit/>
          </a:bodyPr>
          <a:lstStyle/>
          <a:p>
            <a:pPr defTabSz="914354">
              <a:lnSpc>
                <a:spcPct val="115000"/>
              </a:lnSpc>
              <a:spcBef>
                <a:spcPts val="13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sz="2133" kern="0" dirty="0" err="1">
                <a:solidFill>
                  <a:srgbClr val="0A2D53"/>
                </a:solidFill>
                <a:uFill>
                  <a:solidFill/>
                </a:uFill>
                <a:latin typeface="Arial" panose="020B0604020202020204"/>
                <a:ea typeface="Heijmans"/>
                <a:cs typeface="Heijmans"/>
                <a:sym typeface="Heijmans"/>
              </a:rPr>
              <a:t>Wegen</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en</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rioleringswerken</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ver</a:t>
            </a:r>
            <a:r>
              <a:rPr lang="nl-BE" sz="2133" kern="0" dirty="0">
                <a:solidFill>
                  <a:srgbClr val="0A2D53"/>
                </a:solidFill>
                <a:uFill>
                  <a:solidFill/>
                </a:uFill>
                <a:latin typeface="Arial" panose="020B0604020202020204"/>
                <a:ea typeface="Heijmans"/>
                <a:cs typeface="Heijmans"/>
                <a:sym typeface="Heijmans"/>
              </a:rPr>
              <a:t>o</a:t>
            </a:r>
            <a:r>
              <a:rPr sz="2133" kern="0" dirty="0" err="1">
                <a:solidFill>
                  <a:srgbClr val="0A2D53"/>
                </a:solidFill>
                <a:uFill>
                  <a:solidFill/>
                </a:uFill>
                <a:latin typeface="Arial" panose="020B0604020202020204"/>
                <a:ea typeface="Heijmans"/>
                <a:cs typeface="Heijmans"/>
                <a:sym typeface="Heijmans"/>
              </a:rPr>
              <a:t>orzaken</a:t>
            </a:r>
            <a:r>
              <a:rPr sz="2133" kern="0" dirty="0">
                <a:solidFill>
                  <a:srgbClr val="0A2D53"/>
                </a:solidFill>
                <a:uFill>
                  <a:solidFill/>
                </a:uFill>
                <a:latin typeface="Arial" panose="020B0604020202020204"/>
                <a:ea typeface="Heijmans"/>
                <a:cs typeface="Heijmans"/>
                <a:sym typeface="Heijmans"/>
              </a:rPr>
              <a:t> hinder:</a:t>
            </a:r>
            <a:endParaRPr kern="0" dirty="0">
              <a:solidFill>
                <a:srgbClr val="000000"/>
              </a:solidFill>
              <a:latin typeface="Arial" panose="020B0604020202020204"/>
              <a:sym typeface="Helvetica"/>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Beperkte</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toegankelijkheid</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en</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bereikbaarheid</a:t>
            </a:r>
            <a:endParaRPr kern="0" dirty="0">
              <a:solidFill>
                <a:srgbClr val="000000"/>
              </a:solidFill>
              <a:latin typeface="Arial" panose="020B0604020202020204"/>
              <a:sym typeface="Helvetica"/>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Omleidingen</a:t>
            </a:r>
            <a:endParaRPr kern="0" dirty="0">
              <a:solidFill>
                <a:srgbClr val="000000"/>
              </a:solidFill>
              <a:latin typeface="Arial" panose="020B0604020202020204"/>
              <a:sym typeface="Helvetica"/>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Lawaai</a:t>
            </a:r>
            <a:endParaRPr kern="0" dirty="0">
              <a:solidFill>
                <a:srgbClr val="000000"/>
              </a:solidFill>
              <a:latin typeface="Arial" panose="020B0604020202020204"/>
              <a:sym typeface="Helvetica"/>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Stof</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en</a:t>
            </a:r>
            <a:r>
              <a:rPr sz="2133" kern="0" dirty="0">
                <a:solidFill>
                  <a:srgbClr val="0A2D53"/>
                </a:solidFill>
                <a:uFill>
                  <a:solidFill/>
                </a:uFill>
                <a:latin typeface="Arial" panose="020B0604020202020204"/>
                <a:ea typeface="Heijmans"/>
                <a:cs typeface="Heijmans"/>
                <a:sym typeface="Heijmans"/>
              </a:rPr>
              <a:t> </a:t>
            </a:r>
            <a:r>
              <a:rPr sz="2133" kern="0" dirty="0" err="1">
                <a:solidFill>
                  <a:srgbClr val="0A2D53"/>
                </a:solidFill>
                <a:uFill>
                  <a:solidFill/>
                </a:uFill>
                <a:latin typeface="Arial" panose="020B0604020202020204"/>
                <a:ea typeface="Heijmans"/>
                <a:cs typeface="Heijmans"/>
                <a:sym typeface="Heijmans"/>
              </a:rPr>
              <a:t>modder</a:t>
            </a:r>
            <a:endParaRPr sz="2133" kern="0" dirty="0">
              <a:solidFill>
                <a:srgbClr val="0A2D53"/>
              </a:solidFill>
              <a:uFill>
                <a:solidFill/>
              </a:uFill>
              <a:latin typeface="Arial" panose="020B0604020202020204"/>
              <a:ea typeface="Heijmans"/>
              <a:cs typeface="Heijmans"/>
              <a:sym typeface="Heijmans"/>
            </a:endParaRPr>
          </a:p>
        </p:txBody>
      </p:sp>
      <p:pic>
        <p:nvPicPr>
          <p:cNvPr id="10" name="image4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60055" y="1652136"/>
            <a:ext cx="4679951" cy="352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1" name="Shape 330"/>
          <p:cNvSpPr/>
          <p:nvPr/>
        </p:nvSpPr>
        <p:spPr>
          <a:xfrm>
            <a:off x="387081" y="5174269"/>
            <a:ext cx="5561924" cy="398442"/>
          </a:xfrm>
          <a:prstGeom prst="rect">
            <a:avLst/>
          </a:prstGeom>
          <a:ln w="12700">
            <a:miter lim="400000"/>
          </a:ln>
          <a:extLst>
            <a:ext uri="{C572A759-6A51-4108-AA02-DFA0A04FC94B}"/>
          </a:extLst>
        </p:spPr>
        <p:txBody>
          <a:bodyPr wrap="square" lIns="0" tIns="0" rIns="0" bIns="0">
            <a:spAutoFit/>
          </a:bodyPr>
          <a:lstStyle/>
          <a:p>
            <a:pPr indent="713298" algn="ctr" defTabSz="914354">
              <a:lnSpc>
                <a:spcPct val="70000"/>
              </a:lnSpc>
              <a:spcBef>
                <a:spcPts val="13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nl-BE" kern="0" dirty="0">
                <a:solidFill>
                  <a:srgbClr val="0083BE"/>
                </a:solidFill>
                <a:uFill>
                  <a:solidFill/>
                </a:uFill>
                <a:latin typeface="Heijmans"/>
                <a:ea typeface="Heijmans"/>
                <a:cs typeface="Heijmans"/>
                <a:sym typeface="Heijmans"/>
              </a:rPr>
              <a:t>“Bewoners zien ons graag komen maar zien ons nog veel liever vertrekken.”</a:t>
            </a:r>
            <a:endParaRPr kern="0" dirty="0">
              <a:solidFill>
                <a:srgbClr val="0083BE"/>
              </a:solidFill>
              <a:latin typeface="Arial" panose="020B0604020202020204"/>
              <a:sym typeface="Helvetica"/>
            </a:endParaRPr>
          </a:p>
        </p:txBody>
      </p:sp>
    </p:spTree>
    <p:extLst>
      <p:ext uri="{BB962C8B-B14F-4D97-AF65-F5344CB8AC3E}">
        <p14:creationId xmlns:p14="http://schemas.microsoft.com/office/powerpoint/2010/main" val="1141756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34"/>
          <p:cNvSpPr/>
          <p:nvPr/>
        </p:nvSpPr>
        <p:spPr>
          <a:xfrm>
            <a:off x="2779949" y="5479223"/>
            <a:ext cx="6632103" cy="601044"/>
          </a:xfrm>
          <a:prstGeom prst="rect">
            <a:avLst/>
          </a:prstGeom>
          <a:noFill/>
          <a:ln w="38100">
            <a:solidFill>
              <a:schemeClr val="accent1">
                <a:lumMod val="60000"/>
                <a:lumOff val="40000"/>
              </a:schemeClr>
            </a:solidFill>
            <a:miter lim="400000"/>
          </a:ln>
          <a:extLst>
            <a:ext uri="{C572A759-6A51-4108-AA02-DFA0A04FC94B}"/>
          </a:extLst>
        </p:spPr>
        <p:txBody>
          <a:bodyPr lIns="0" tIns="0" rIns="0" bIns="0">
            <a:normAutofit/>
          </a:bodyPr>
          <a:lstStyle>
            <a:lvl1pPr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Lst>
              <a:defRPr sz="1600">
                <a:solidFill>
                  <a:srgbClr val="0A2D53"/>
                </a:solidFill>
                <a:uFill>
                  <a:solidFill/>
                </a:uFill>
                <a:latin typeface="Heijmans"/>
                <a:ea typeface="Heijmans"/>
                <a:cs typeface="Heijmans"/>
                <a:sym typeface="Heijmans"/>
              </a:defRPr>
            </a:lvl1pPr>
          </a:lstStyle>
          <a:p>
            <a:pPr defTabSz="914354">
              <a:spcBef>
                <a:spcPts val="800"/>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sz="1800">
                <a:solidFill>
                  <a:srgbClr val="000000"/>
                </a:solidFill>
                <a:uFillTx/>
              </a:defRPr>
            </a:pPr>
            <a:r>
              <a:rPr lang="nl-BE" sz="3733" kern="0" dirty="0">
                <a:solidFill>
                  <a:srgbClr val="000000"/>
                </a:solidFill>
                <a:uFillTx/>
              </a:rPr>
              <a:t>MINDER HINDER ≠ GEEN HINDER</a:t>
            </a:r>
          </a:p>
          <a:p>
            <a:pPr defTabSz="914354">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sz="1800">
                <a:solidFill>
                  <a:srgbClr val="000000"/>
                </a:solidFill>
                <a:uFillTx/>
              </a:defRPr>
            </a:pPr>
            <a:endParaRPr lang="nl-BE" sz="2400" kern="0" dirty="0">
              <a:solidFill>
                <a:srgbClr val="000000"/>
              </a:solidFill>
              <a:uFillTx/>
            </a:endParaRPr>
          </a:p>
        </p:txBody>
      </p:sp>
      <p:sp>
        <p:nvSpPr>
          <p:cNvPr id="9" name="Shape 338"/>
          <p:cNvSpPr/>
          <p:nvPr/>
        </p:nvSpPr>
        <p:spPr>
          <a:xfrm>
            <a:off x="529373" y="4129722"/>
            <a:ext cx="6485239" cy="1119716"/>
          </a:xfrm>
          <a:prstGeom prst="rect">
            <a:avLst/>
          </a:prstGeom>
          <a:ln w="12700">
            <a:miter lim="400000"/>
          </a:ln>
          <a:extLst>
            <a:ext uri="{C572A759-6A51-4108-AA02-DFA0A04FC94B}"/>
          </a:extLst>
        </p:spPr>
        <p:txBody>
          <a:bodyPr lIns="0" tIns="0" rIns="0" bIns="0">
            <a:normAutofit/>
          </a:bodyPr>
          <a:lstStyle/>
          <a:p>
            <a:pPr defTabSz="914354">
              <a:lnSpc>
                <a:spcPct val="80000"/>
              </a:lnSpc>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nl-BE" sz="2133" b="1" kern="0" dirty="0">
                <a:solidFill>
                  <a:srgbClr val="FF0000"/>
                </a:solidFill>
                <a:uFill>
                  <a:solidFill/>
                </a:uFill>
                <a:latin typeface="Arial" panose="020B0604020202020204"/>
                <a:ea typeface="Heijmans"/>
                <a:cs typeface="Heijmans"/>
                <a:sym typeface="Heijmans"/>
              </a:rPr>
              <a:t>Bij problemen: projectleider = 1</a:t>
            </a:r>
            <a:r>
              <a:rPr lang="nl-BE" sz="2133" b="1" kern="0" baseline="30000" dirty="0">
                <a:solidFill>
                  <a:srgbClr val="FF0000"/>
                </a:solidFill>
                <a:uFill>
                  <a:solidFill/>
                </a:uFill>
                <a:latin typeface="Arial" panose="020B0604020202020204"/>
                <a:ea typeface="Heijmans"/>
                <a:cs typeface="Heijmans"/>
                <a:sym typeface="Heijmans"/>
              </a:rPr>
              <a:t>ste</a:t>
            </a:r>
            <a:r>
              <a:rPr lang="nl-BE" sz="2133" b="1" kern="0" dirty="0">
                <a:solidFill>
                  <a:srgbClr val="FF0000"/>
                </a:solidFill>
                <a:uFill>
                  <a:solidFill/>
                </a:uFill>
                <a:latin typeface="Arial" panose="020B0604020202020204"/>
                <a:ea typeface="Heijmans"/>
                <a:cs typeface="Heijmans"/>
                <a:sym typeface="Heijmans"/>
              </a:rPr>
              <a:t> aanspreekpunt</a:t>
            </a:r>
          </a:p>
          <a:p>
            <a:pPr defTabSz="914354">
              <a:lnSpc>
                <a:spcPct val="80000"/>
              </a:lnSpc>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endParaRPr lang="nl-BE" sz="400" b="1" kern="0" dirty="0">
              <a:solidFill>
                <a:srgbClr val="FF0000"/>
              </a:solidFill>
              <a:uFill>
                <a:solidFill/>
              </a:uFill>
              <a:latin typeface="Arial" panose="020B0604020202020204"/>
              <a:ea typeface="Heijmans"/>
              <a:cs typeface="Heijmans"/>
              <a:sym typeface="Heijmans"/>
            </a:endParaRPr>
          </a:p>
          <a:p>
            <a:pPr defTabSz="914354">
              <a:lnSpc>
                <a:spcPct val="80000"/>
              </a:lnSpc>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nl-BE" sz="2133" b="1" kern="0" dirty="0">
                <a:solidFill>
                  <a:srgbClr val="FF0000"/>
                </a:solidFill>
                <a:uFill>
                  <a:solidFill/>
                </a:uFill>
                <a:latin typeface="Arial" panose="020B0604020202020204"/>
                <a:ea typeface="Heijmans"/>
                <a:cs typeface="Heijmans"/>
                <a:sym typeface="Heijmans"/>
              </a:rPr>
              <a:t> </a:t>
            </a:r>
            <a:r>
              <a:rPr lang="nl-BE" sz="2133" b="1" kern="0" dirty="0">
                <a:solidFill>
                  <a:srgbClr val="FF0000"/>
                </a:solidFill>
                <a:uFill>
                  <a:solidFill/>
                </a:uFill>
                <a:latin typeface="Arial" panose="020B0604020202020204"/>
                <a:ea typeface="Heijmans"/>
                <a:cs typeface="Heijmans"/>
                <a:sym typeface="Wingdings" panose="05000000000000000000" pitchFamily="2" charset="2"/>
              </a:rPr>
              <a:t></a:t>
            </a:r>
            <a:r>
              <a:rPr lang="nl-BE" sz="2133" b="1" kern="0" dirty="0">
                <a:solidFill>
                  <a:srgbClr val="FF0000"/>
                </a:solidFill>
                <a:uFill>
                  <a:solidFill/>
                </a:uFill>
                <a:latin typeface="Arial" panose="020B0604020202020204"/>
                <a:ea typeface="Heijmans"/>
                <a:cs typeface="Heijmans"/>
                <a:sym typeface="Heijmans"/>
              </a:rPr>
              <a:t> enkel bij hem krijg je de correcte informatie!</a:t>
            </a:r>
          </a:p>
          <a:p>
            <a:pPr algn="ctr" defTabSz="914354">
              <a:lnSpc>
                <a:spcPct val="80000"/>
              </a:lnSpc>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endParaRPr sz="2133" b="1" kern="0" dirty="0">
              <a:solidFill>
                <a:srgbClr val="FF0000"/>
              </a:solidFill>
              <a:uFill>
                <a:solidFill/>
              </a:uFill>
              <a:latin typeface="Heijmans"/>
              <a:ea typeface="Heijmans"/>
              <a:cs typeface="Heijmans"/>
              <a:sym typeface="Heijmans"/>
            </a:endParaRPr>
          </a:p>
        </p:txBody>
      </p:sp>
      <p:sp>
        <p:nvSpPr>
          <p:cNvPr id="11" name="Titel 1"/>
          <p:cNvSpPr txBox="1">
            <a:spLocks/>
          </p:cNvSpPr>
          <p:nvPr/>
        </p:nvSpPr>
        <p:spPr>
          <a:xfrm>
            <a:off x="529372" y="574943"/>
            <a:ext cx="1144329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INITIATIEVEN VOOR MINDER-HINDER</a:t>
            </a:r>
          </a:p>
        </p:txBody>
      </p:sp>
      <p:sp>
        <p:nvSpPr>
          <p:cNvPr id="2" name="Shape 328">
            <a:extLst>
              <a:ext uri="{FF2B5EF4-FFF2-40B4-BE49-F238E27FC236}">
                <a16:creationId xmlns:a16="http://schemas.microsoft.com/office/drawing/2014/main" id="{08E14BEE-4484-3DCB-64E1-F5D02E6C7905}"/>
              </a:ext>
            </a:extLst>
          </p:cNvPr>
          <p:cNvSpPr/>
          <p:nvPr/>
        </p:nvSpPr>
        <p:spPr>
          <a:xfrm>
            <a:off x="529372" y="1378777"/>
            <a:ext cx="7744883" cy="2101082"/>
          </a:xfrm>
          <a:prstGeom prst="rect">
            <a:avLst/>
          </a:prstGeom>
          <a:ln w="12700">
            <a:miter lim="400000"/>
          </a:ln>
          <a:extLst>
            <a:ext uri="{C572A759-6A51-4108-AA02-DFA0A04FC94B}"/>
          </a:extLst>
        </p:spPr>
        <p:txBody>
          <a:bodyPr lIns="60957" tIns="60957" rIns="60957" bIns="60957">
            <a:spAutoFit/>
          </a:bodyPr>
          <a:lstStyle/>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Afspraken</a:t>
            </a:r>
            <a:r>
              <a:rPr lang="en-GB" sz="2133" kern="0" dirty="0">
                <a:solidFill>
                  <a:srgbClr val="0A2D53"/>
                </a:solidFill>
                <a:uFill>
                  <a:solidFill/>
                </a:uFill>
                <a:latin typeface="Arial" panose="020B0604020202020204"/>
                <a:ea typeface="Heijmans"/>
                <a:cs typeface="Heijmans"/>
                <a:sym typeface="Heijmans"/>
              </a:rPr>
              <a:t> met </a:t>
            </a:r>
            <a:r>
              <a:rPr lang="en-GB" sz="2133" kern="0" dirty="0" err="1">
                <a:solidFill>
                  <a:srgbClr val="0A2D53"/>
                </a:solidFill>
                <a:uFill>
                  <a:solidFill/>
                </a:uFill>
                <a:latin typeface="Arial" panose="020B0604020202020204"/>
                <a:ea typeface="Heijmans"/>
                <a:cs typeface="Heijmans"/>
                <a:sym typeface="Heijmans"/>
              </a:rPr>
              <a:t>leveranciers</a:t>
            </a:r>
            <a:r>
              <a:rPr lang="en-GB" sz="2133" kern="0" dirty="0">
                <a:solidFill>
                  <a:srgbClr val="0A2D53"/>
                </a:solidFill>
                <a:uFill>
                  <a:solidFill/>
                </a:uFill>
                <a:latin typeface="Arial" panose="020B0604020202020204"/>
                <a:ea typeface="Heijmans"/>
                <a:cs typeface="Heijmans"/>
                <a:sym typeface="Heijmans"/>
              </a:rPr>
              <a:t> en </a:t>
            </a:r>
            <a:r>
              <a:rPr lang="en-GB" sz="2133" kern="0" dirty="0" err="1">
                <a:solidFill>
                  <a:srgbClr val="0A2D53"/>
                </a:solidFill>
                <a:uFill>
                  <a:solidFill/>
                </a:uFill>
                <a:latin typeface="Arial" panose="020B0604020202020204"/>
                <a:ea typeface="Heijmans"/>
                <a:cs typeface="Heijmans"/>
                <a:sym typeface="Heijmans"/>
              </a:rPr>
              <a:t>bewoners</a:t>
            </a:r>
            <a:endParaRPr lang="en-GB" sz="2133"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Aanwezige</a:t>
            </a:r>
            <a:r>
              <a:rPr lang="en-GB" sz="2133" kern="0" dirty="0">
                <a:solidFill>
                  <a:srgbClr val="0A2D53"/>
                </a:solidFill>
                <a:uFill>
                  <a:solidFill/>
                </a:uFill>
                <a:latin typeface="Arial" panose="020B0604020202020204"/>
                <a:ea typeface="Heijmans"/>
                <a:cs typeface="Heijmans"/>
                <a:sym typeface="Heijmans"/>
              </a:rPr>
              <a:t> en </a:t>
            </a:r>
            <a:r>
              <a:rPr lang="en-GB" sz="2133" kern="0" dirty="0" err="1">
                <a:solidFill>
                  <a:srgbClr val="0A2D53"/>
                </a:solidFill>
                <a:uFill>
                  <a:solidFill/>
                </a:uFill>
                <a:latin typeface="Arial" panose="020B0604020202020204"/>
                <a:ea typeface="Heijmans"/>
                <a:cs typeface="Heijmans"/>
                <a:sym typeface="Heijmans"/>
              </a:rPr>
              <a:t>aanspreekbare</a:t>
            </a:r>
            <a:r>
              <a:rPr lang="en-GB" sz="2133" kern="0" dirty="0">
                <a:solidFill>
                  <a:srgbClr val="0A2D53"/>
                </a:solidFill>
                <a:uFill>
                  <a:solidFill/>
                </a:uFill>
                <a:latin typeface="Arial" panose="020B0604020202020204"/>
                <a:ea typeface="Heijmans"/>
                <a:cs typeface="Heijmans"/>
                <a:sym typeface="Heijmans"/>
              </a:rPr>
              <a:t> </a:t>
            </a:r>
            <a:r>
              <a:rPr lang="en-GB" sz="2133" kern="0" dirty="0" err="1">
                <a:solidFill>
                  <a:srgbClr val="0A2D53"/>
                </a:solidFill>
                <a:uFill>
                  <a:solidFill/>
                </a:uFill>
                <a:latin typeface="Arial" panose="020B0604020202020204"/>
                <a:ea typeface="Heijmans"/>
                <a:cs typeface="Heijmans"/>
                <a:sym typeface="Heijmans"/>
              </a:rPr>
              <a:t>projectleider</a:t>
            </a:r>
            <a:endParaRPr lang="en-GB" sz="2133"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Nauwkeurige</a:t>
            </a:r>
            <a:r>
              <a:rPr lang="en-GB" sz="2133" kern="0" dirty="0">
                <a:solidFill>
                  <a:srgbClr val="0A2D53"/>
                </a:solidFill>
                <a:uFill>
                  <a:solidFill/>
                </a:uFill>
                <a:latin typeface="Arial" panose="020B0604020202020204"/>
                <a:ea typeface="Heijmans"/>
                <a:cs typeface="Heijmans"/>
                <a:sym typeface="Heijmans"/>
              </a:rPr>
              <a:t> planning</a:t>
            </a: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Huisvuilophaling</a:t>
            </a:r>
            <a:r>
              <a:rPr lang="en-GB" sz="2133" kern="0" dirty="0">
                <a:solidFill>
                  <a:srgbClr val="0A2D53"/>
                </a:solidFill>
                <a:uFill>
                  <a:solidFill/>
                </a:uFill>
                <a:latin typeface="Arial" panose="020B0604020202020204"/>
                <a:ea typeface="Heijmans"/>
                <a:cs typeface="Heijmans"/>
                <a:sym typeface="Heijmans"/>
              </a:rPr>
              <a:t> organiseren</a:t>
            </a:r>
          </a:p>
        </p:txBody>
      </p:sp>
    </p:spTree>
    <p:extLst>
      <p:ext uri="{BB962C8B-B14F-4D97-AF65-F5344CB8AC3E}">
        <p14:creationId xmlns:p14="http://schemas.microsoft.com/office/powerpoint/2010/main" val="2872463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205840" y="773718"/>
            <a:ext cx="12872851" cy="877868"/>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DE UITVOERING IS AFHANKELIJK VAN VERSCHILLENDE FACTOREN</a:t>
            </a:r>
          </a:p>
        </p:txBody>
      </p:sp>
      <p:sp>
        <p:nvSpPr>
          <p:cNvPr id="6" name="Shape 361"/>
          <p:cNvSpPr/>
          <p:nvPr/>
        </p:nvSpPr>
        <p:spPr>
          <a:xfrm>
            <a:off x="3461110" y="4716348"/>
            <a:ext cx="4381545" cy="533538"/>
          </a:xfrm>
          <a:prstGeom prst="rect">
            <a:avLst/>
          </a:prstGeom>
          <a:ln w="12700">
            <a:miter lim="400000"/>
          </a:ln>
          <a:extLst>
            <a:ext uri="{C572A759-6A51-4108-AA02-DFA0A04FC94B}">
              <ma14:wrappingTextBoxFlag xmlns="" xmlns:ma14="http://schemas.microsoft.com/office/mac/drawingml/2011/main" val="1"/>
            </a:ext>
          </a:extLst>
        </p:spPr>
        <p:txBody>
          <a:bodyPr wrap="square" lIns="60957" tIns="60957" rIns="60957" bIns="60957">
            <a:spAutoFit/>
          </a:bodyPr>
          <a:lstStyle>
            <a:lvl1pPr>
              <a:defRPr sz="2000">
                <a:solidFill>
                  <a:srgbClr val="CF1B2B"/>
                </a:solidFill>
                <a:latin typeface="Heijmans"/>
                <a:ea typeface="Heijmans"/>
                <a:cs typeface="Heijmans"/>
                <a:sym typeface="Heijmans"/>
              </a:defRPr>
            </a:lvl1pPr>
          </a:lstStyle>
          <a:p>
            <a:pPr defTabSz="914354">
              <a:defRPr sz="1800">
                <a:solidFill>
                  <a:srgbClr val="000000"/>
                </a:solidFill>
              </a:defRPr>
            </a:pPr>
            <a:r>
              <a:rPr sz="2667" dirty="0"/>
              <a:t>COMMUNICATIE IS ESSENTIEEL</a:t>
            </a:r>
          </a:p>
        </p:txBody>
      </p:sp>
      <p:sp>
        <p:nvSpPr>
          <p:cNvPr id="7" name="Shape 362"/>
          <p:cNvSpPr/>
          <p:nvPr/>
        </p:nvSpPr>
        <p:spPr>
          <a:xfrm>
            <a:off x="5936653" y="2857879"/>
            <a:ext cx="4501064" cy="512891"/>
          </a:xfrm>
          <a:prstGeom prst="rect">
            <a:avLst/>
          </a:prstGeom>
          <a:ln w="12700">
            <a:miter lim="400000"/>
          </a:ln>
          <a:extLst>
            <a:ext uri="{C572A759-6A51-4108-AA02-DFA0A04FC94B}">
              <ma14:wrappingTextBoxFlag xmlns="" xmlns:ma14="http://schemas.microsoft.com/office/mac/drawingml/2011/main" val="1"/>
            </a:ext>
          </a:extLst>
        </p:spPr>
        <p:txBody>
          <a:bodyPr lIns="60957" tIns="60957" rIns="60957" bIns="60957">
            <a:spAutoFit/>
          </a:bodyPr>
          <a:lstStyle>
            <a:lvl1pPr>
              <a:defRPr sz="1900">
                <a:solidFill>
                  <a:srgbClr val="CF1B2B"/>
                </a:solidFill>
                <a:latin typeface="Heijmans"/>
                <a:ea typeface="Heijmans"/>
                <a:cs typeface="Heijmans"/>
                <a:sym typeface="Heijmans"/>
              </a:defRPr>
            </a:lvl1pPr>
          </a:lstStyle>
          <a:p>
            <a:pPr defTabSz="914354">
              <a:defRPr sz="1800">
                <a:solidFill>
                  <a:srgbClr val="000000"/>
                </a:solidFill>
              </a:defRPr>
            </a:pPr>
            <a:r>
              <a:rPr sz="2533" dirty="0"/>
              <a:t>PLANNING: BIJ TE STELLEN</a:t>
            </a:r>
          </a:p>
        </p:txBody>
      </p:sp>
      <p:sp>
        <p:nvSpPr>
          <p:cNvPr id="8" name="Shape 363"/>
          <p:cNvSpPr/>
          <p:nvPr/>
        </p:nvSpPr>
        <p:spPr>
          <a:xfrm>
            <a:off x="5386677" y="1812368"/>
            <a:ext cx="407468" cy="26134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583"/>
                  <a:pt x="10800" y="1301"/>
                </a:cubicBezTo>
                <a:lnTo>
                  <a:pt x="10800" y="9375"/>
                </a:lnTo>
                <a:cubicBezTo>
                  <a:pt x="10800" y="10094"/>
                  <a:pt x="15635" y="10676"/>
                  <a:pt x="21600" y="10676"/>
                </a:cubicBezTo>
                <a:cubicBezTo>
                  <a:pt x="15635" y="10676"/>
                  <a:pt x="10800" y="11259"/>
                  <a:pt x="10800" y="11978"/>
                </a:cubicBezTo>
                <a:lnTo>
                  <a:pt x="10800" y="20299"/>
                </a:lnTo>
                <a:cubicBezTo>
                  <a:pt x="10800" y="21017"/>
                  <a:pt x="5965" y="21600"/>
                  <a:pt x="0" y="21600"/>
                </a:cubicBezTo>
              </a:path>
            </a:pathLst>
          </a:custGeom>
          <a:ln w="25400">
            <a:solidFill>
              <a:srgbClr val="F6AE2E"/>
            </a:solidFill>
          </a:ln>
          <a:effectLst>
            <a:outerShdw blurRad="38100" dist="23000" dir="5400000" rotWithShape="0">
              <a:srgbClr val="000000">
                <a:alpha val="35000"/>
              </a:srgbClr>
            </a:outerShdw>
          </a:effectLst>
        </p:spPr>
        <p:txBody>
          <a:bodyPr lIns="0" tIns="0" rIns="0" bIns="0"/>
          <a:lstStyle/>
          <a:p>
            <a:pPr defTabSz="1219170">
              <a:defRPr>
                <a:solidFill>
                  <a:srgbClr val="000000"/>
                </a:solidFill>
                <a:latin typeface="+mn-lt"/>
                <a:ea typeface="+mn-ea"/>
                <a:cs typeface="+mn-cs"/>
                <a:sym typeface="Helvetica"/>
              </a:defRPr>
            </a:pPr>
            <a:endParaRPr>
              <a:solidFill>
                <a:srgbClr val="000000"/>
              </a:solidFill>
              <a:latin typeface="Arial" panose="020B0604020202020204"/>
              <a:sym typeface="Helvetica"/>
            </a:endParaRPr>
          </a:p>
        </p:txBody>
      </p:sp>
      <p:sp>
        <p:nvSpPr>
          <p:cNvPr id="9" name="Shape 364"/>
          <p:cNvSpPr/>
          <p:nvPr/>
        </p:nvSpPr>
        <p:spPr>
          <a:xfrm>
            <a:off x="1404356" y="3458472"/>
            <a:ext cx="3982320" cy="410433"/>
          </a:xfrm>
          <a:prstGeom prst="rect">
            <a:avLst/>
          </a:prstGeom>
          <a:ln w="12700">
            <a:solidFill>
              <a:srgbClr val="FFFFFF"/>
            </a:solidFill>
            <a:miter lim="400000"/>
          </a:ln>
          <a:extLst>
            <a:ext uri="{C572A759-6A51-4108-AA02-DFA0A04FC94B}">
              <ma14:wrappingTextBoxFlag xmlns="" xmlns:ma14="http://schemas.microsoft.com/office/mac/drawingml/2011/main" val="1"/>
            </a:ext>
          </a:extLst>
        </p:spPr>
        <p:txBody>
          <a:bodyPr lIns="0" tIns="0" rIns="0" bIns="0">
            <a:spAutoFit/>
          </a:bodyPr>
          <a:lstStyle/>
          <a:p>
            <a:pPr marL="457189" indent="-457189" defTabSz="1219170">
              <a:spcBef>
                <a:spcPts val="1333"/>
              </a:spcBef>
              <a:defRPr>
                <a:solidFill>
                  <a:srgbClr val="000000"/>
                </a:solidFill>
              </a:defRPr>
            </a:pPr>
            <a:r>
              <a:rPr sz="2667">
                <a:solidFill>
                  <a:srgbClr val="000000"/>
                </a:solidFill>
                <a:latin typeface="Heijmans"/>
                <a:ea typeface="Heijmans"/>
                <a:cs typeface="Heijmans"/>
                <a:sym typeface="Heijmans"/>
              </a:rPr>
              <a:t>- </a:t>
            </a:r>
            <a:r>
              <a:rPr sz="2667">
                <a:solidFill>
                  <a:srgbClr val="0A2D53"/>
                </a:solidFill>
                <a:latin typeface="Heijmans"/>
                <a:ea typeface="Heijmans"/>
                <a:cs typeface="Heijmans"/>
                <a:sym typeface="Heijmans"/>
              </a:rPr>
              <a:t>Leefbaarheid omgeving</a:t>
            </a:r>
          </a:p>
        </p:txBody>
      </p:sp>
      <p:sp>
        <p:nvSpPr>
          <p:cNvPr id="10" name="Shape 365"/>
          <p:cNvSpPr/>
          <p:nvPr/>
        </p:nvSpPr>
        <p:spPr>
          <a:xfrm>
            <a:off x="1404356" y="3985589"/>
            <a:ext cx="3982320" cy="430887"/>
          </a:xfrm>
          <a:prstGeom prst="rect">
            <a:avLst/>
          </a:prstGeom>
          <a:ln w="12700">
            <a:solidFill>
              <a:srgbClr val="FFFFFF"/>
            </a:solidFill>
            <a:miter lim="400000"/>
          </a:ln>
          <a:extLst>
            <a:ext uri="{C572A759-6A51-4108-AA02-DFA0A04FC94B}">
              <ma14:wrappingTextBoxFlag xmlns="" xmlns:ma14="http://schemas.microsoft.com/office/mac/drawingml/2011/main" val="1"/>
            </a:ext>
          </a:extLst>
        </p:spPr>
        <p:txBody>
          <a:bodyPr lIns="0" tIns="0" rIns="0" bIns="0">
            <a:spAutoFit/>
          </a:bodyPr>
          <a:lstStyle/>
          <a:p>
            <a:pPr marL="457189" indent="-457189" defTabSz="1219170">
              <a:spcBef>
                <a:spcPts val="1333"/>
              </a:spcBef>
              <a:defRPr>
                <a:solidFill>
                  <a:srgbClr val="000000"/>
                </a:solidFill>
              </a:defRPr>
            </a:pPr>
            <a:r>
              <a:rPr>
                <a:solidFill>
                  <a:srgbClr val="000000"/>
                </a:solidFill>
                <a:latin typeface="Heijmans"/>
                <a:ea typeface="Heijmans"/>
                <a:cs typeface="Heijmans"/>
                <a:sym typeface="Heijmans"/>
              </a:rPr>
              <a:t>- </a:t>
            </a:r>
            <a:r>
              <a:rPr sz="2800">
                <a:solidFill>
                  <a:srgbClr val="0A2D53"/>
                </a:solidFill>
                <a:latin typeface="Heijmans"/>
                <a:ea typeface="Heijmans"/>
                <a:cs typeface="Heijmans"/>
                <a:sym typeface="Heijmans"/>
              </a:rPr>
              <a:t>Weersomstandigheden</a:t>
            </a:r>
          </a:p>
        </p:txBody>
      </p:sp>
      <p:sp>
        <p:nvSpPr>
          <p:cNvPr id="11" name="Shape 366"/>
          <p:cNvSpPr/>
          <p:nvPr/>
        </p:nvSpPr>
        <p:spPr>
          <a:xfrm>
            <a:off x="1404356" y="1842987"/>
            <a:ext cx="3982320" cy="410433"/>
          </a:xfrm>
          <a:prstGeom prst="rect">
            <a:avLst/>
          </a:prstGeom>
          <a:ln w="12700">
            <a:solidFill>
              <a:srgbClr val="FFFFFF"/>
            </a:solidFill>
            <a:miter lim="400000"/>
          </a:ln>
          <a:extLst>
            <a:ext uri="{C572A759-6A51-4108-AA02-DFA0A04FC94B}">
              <ma14:wrappingTextBoxFlag xmlns="" xmlns:ma14="http://schemas.microsoft.com/office/mac/drawingml/2011/main" val="1"/>
            </a:ext>
          </a:extLst>
        </p:spPr>
        <p:txBody>
          <a:bodyPr lIns="0" tIns="0" rIns="0" bIns="0">
            <a:spAutoFit/>
          </a:bodyPr>
          <a:lstStyle/>
          <a:p>
            <a:pPr marL="457189" indent="-457189" defTabSz="1219170">
              <a:spcBef>
                <a:spcPts val="1333"/>
              </a:spcBef>
              <a:defRPr>
                <a:solidFill>
                  <a:srgbClr val="000000"/>
                </a:solidFill>
              </a:defRPr>
            </a:pPr>
            <a:r>
              <a:rPr sz="2667" dirty="0">
                <a:solidFill>
                  <a:srgbClr val="000000"/>
                </a:solidFill>
                <a:latin typeface="Heijmans"/>
                <a:ea typeface="Heijmans"/>
                <a:cs typeface="Heijmans"/>
                <a:sym typeface="Heijmans"/>
              </a:rPr>
              <a:t>- </a:t>
            </a:r>
            <a:r>
              <a:rPr sz="2667" dirty="0" err="1">
                <a:solidFill>
                  <a:srgbClr val="0A2D53"/>
                </a:solidFill>
                <a:latin typeface="Heijmans"/>
                <a:ea typeface="Heijmans"/>
                <a:cs typeface="Heijmans"/>
                <a:sym typeface="Heijmans"/>
              </a:rPr>
              <a:t>Kabels</a:t>
            </a:r>
            <a:r>
              <a:rPr sz="2667" dirty="0">
                <a:solidFill>
                  <a:srgbClr val="0A2D53"/>
                </a:solidFill>
                <a:latin typeface="Heijmans"/>
                <a:ea typeface="Heijmans"/>
                <a:cs typeface="Heijmans"/>
                <a:sym typeface="Heijmans"/>
              </a:rPr>
              <a:t> en </a:t>
            </a:r>
            <a:r>
              <a:rPr sz="2667" dirty="0" err="1">
                <a:solidFill>
                  <a:srgbClr val="0A2D53"/>
                </a:solidFill>
                <a:latin typeface="Heijmans"/>
                <a:ea typeface="Heijmans"/>
                <a:cs typeface="Heijmans"/>
                <a:sym typeface="Heijmans"/>
              </a:rPr>
              <a:t>leidingen</a:t>
            </a:r>
            <a:endParaRPr sz="2667" dirty="0">
              <a:solidFill>
                <a:srgbClr val="0A2D53"/>
              </a:solidFill>
              <a:latin typeface="Heijmans"/>
              <a:ea typeface="Heijmans"/>
              <a:cs typeface="Heijmans"/>
              <a:sym typeface="Heijmans"/>
            </a:endParaRPr>
          </a:p>
        </p:txBody>
      </p:sp>
      <p:sp>
        <p:nvSpPr>
          <p:cNvPr id="12" name="Shape 367"/>
          <p:cNvSpPr/>
          <p:nvPr/>
        </p:nvSpPr>
        <p:spPr>
          <a:xfrm>
            <a:off x="1404356" y="2370099"/>
            <a:ext cx="3982320" cy="410433"/>
          </a:xfrm>
          <a:prstGeom prst="rect">
            <a:avLst/>
          </a:prstGeom>
          <a:ln w="12700">
            <a:solidFill>
              <a:srgbClr val="FFFFFF"/>
            </a:solidFill>
            <a:miter lim="400000"/>
          </a:ln>
          <a:extLst>
            <a:ext uri="{C572A759-6A51-4108-AA02-DFA0A04FC94B}">
              <ma14:wrappingTextBoxFlag xmlns="" xmlns:ma14="http://schemas.microsoft.com/office/mac/drawingml/2011/main" val="1"/>
            </a:ext>
          </a:extLst>
        </p:spPr>
        <p:txBody>
          <a:bodyPr lIns="0" tIns="0" rIns="0" bIns="0">
            <a:spAutoFit/>
          </a:bodyPr>
          <a:lstStyle/>
          <a:p>
            <a:pPr marL="457189" indent="-457189" defTabSz="1219170">
              <a:spcBef>
                <a:spcPts val="1333"/>
              </a:spcBef>
              <a:defRPr>
                <a:solidFill>
                  <a:srgbClr val="000000"/>
                </a:solidFill>
              </a:defRPr>
            </a:pPr>
            <a:r>
              <a:rPr sz="2667" dirty="0">
                <a:solidFill>
                  <a:srgbClr val="000000"/>
                </a:solidFill>
                <a:latin typeface="Heijmans"/>
                <a:ea typeface="Heijmans"/>
                <a:cs typeface="Heijmans"/>
                <a:sym typeface="Heijmans"/>
              </a:rPr>
              <a:t>- </a:t>
            </a:r>
            <a:r>
              <a:rPr sz="2667" dirty="0" err="1">
                <a:solidFill>
                  <a:srgbClr val="0A2D53"/>
                </a:solidFill>
                <a:latin typeface="Heijmans"/>
                <a:ea typeface="Heijmans"/>
                <a:cs typeface="Heijmans"/>
                <a:sym typeface="Heijmans"/>
              </a:rPr>
              <a:t>Archeologie</a:t>
            </a:r>
            <a:endParaRPr sz="2667" dirty="0">
              <a:solidFill>
                <a:srgbClr val="0A2D53"/>
              </a:solidFill>
              <a:latin typeface="Heijmans"/>
              <a:ea typeface="Heijmans"/>
              <a:cs typeface="Heijmans"/>
              <a:sym typeface="Heijmans"/>
            </a:endParaRPr>
          </a:p>
        </p:txBody>
      </p:sp>
      <p:sp>
        <p:nvSpPr>
          <p:cNvPr id="13" name="Shape 368"/>
          <p:cNvSpPr/>
          <p:nvPr/>
        </p:nvSpPr>
        <p:spPr>
          <a:xfrm>
            <a:off x="1404356" y="2914285"/>
            <a:ext cx="3982320" cy="410433"/>
          </a:xfrm>
          <a:prstGeom prst="rect">
            <a:avLst/>
          </a:prstGeom>
          <a:ln w="12700">
            <a:solidFill>
              <a:srgbClr val="FFFFFF"/>
            </a:solidFill>
            <a:miter lim="400000"/>
          </a:ln>
          <a:extLst>
            <a:ext uri="{C572A759-6A51-4108-AA02-DFA0A04FC94B}">
              <ma14:wrappingTextBoxFlag xmlns="" xmlns:ma14="http://schemas.microsoft.com/office/mac/drawingml/2011/main" val="1"/>
            </a:ext>
          </a:extLst>
        </p:spPr>
        <p:txBody>
          <a:bodyPr lIns="0" tIns="0" rIns="0" bIns="0">
            <a:spAutoFit/>
          </a:bodyPr>
          <a:lstStyle/>
          <a:p>
            <a:pPr marL="457189" indent="-457189" defTabSz="1219170">
              <a:spcBef>
                <a:spcPts val="1333"/>
              </a:spcBef>
              <a:defRPr>
                <a:solidFill>
                  <a:srgbClr val="000000"/>
                </a:solidFill>
              </a:defRPr>
            </a:pPr>
            <a:r>
              <a:rPr sz="2667" dirty="0">
                <a:solidFill>
                  <a:srgbClr val="000000"/>
                </a:solidFill>
                <a:latin typeface="Heijmans"/>
                <a:ea typeface="Heijmans"/>
                <a:cs typeface="Heijmans"/>
                <a:sym typeface="Heijmans"/>
              </a:rPr>
              <a:t>- </a:t>
            </a:r>
            <a:r>
              <a:rPr sz="2667" dirty="0">
                <a:solidFill>
                  <a:srgbClr val="0A2D53"/>
                </a:solidFill>
                <a:latin typeface="Heijmans"/>
                <a:ea typeface="Heijmans"/>
                <a:cs typeface="Heijmans"/>
                <a:sym typeface="Heijmans"/>
              </a:rPr>
              <a:t>Technische </a:t>
            </a:r>
            <a:r>
              <a:rPr lang="en-GB" sz="2667" dirty="0">
                <a:solidFill>
                  <a:srgbClr val="0A2D53"/>
                </a:solidFill>
                <a:latin typeface="Heijmans"/>
                <a:ea typeface="Heijmans"/>
                <a:cs typeface="Heijmans"/>
                <a:sym typeface="Heijmans"/>
              </a:rPr>
              <a:t>a</a:t>
            </a:r>
            <a:r>
              <a:rPr sz="2667" dirty="0" err="1">
                <a:solidFill>
                  <a:srgbClr val="0A2D53"/>
                </a:solidFill>
                <a:latin typeface="Heijmans"/>
                <a:ea typeface="Heijmans"/>
                <a:cs typeface="Heijmans"/>
                <a:sym typeface="Heijmans"/>
              </a:rPr>
              <a:t>specten</a:t>
            </a:r>
            <a:endParaRPr sz="2667" dirty="0">
              <a:solidFill>
                <a:srgbClr val="0A2D53"/>
              </a:solidFill>
              <a:latin typeface="Heijmans"/>
              <a:ea typeface="Heijmans"/>
              <a:cs typeface="Heijmans"/>
              <a:sym typeface="Heijmans"/>
            </a:endParaRPr>
          </a:p>
        </p:txBody>
      </p:sp>
    </p:spTree>
    <p:extLst>
      <p:ext uri="{BB962C8B-B14F-4D97-AF65-F5344CB8AC3E}">
        <p14:creationId xmlns:p14="http://schemas.microsoft.com/office/powerpoint/2010/main" val="969929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4A21-AFCA-5E12-FACB-CD0A6A5F2EB7}"/>
            </a:ext>
          </a:extLst>
        </p:cNvPr>
        <p:cNvGrpSpPr/>
        <p:nvPr/>
      </p:nvGrpSpPr>
      <p:grpSpPr>
        <a:xfrm>
          <a:off x="0" y="0"/>
          <a:ext cx="0" cy="0"/>
          <a:chOff x="0" y="0"/>
          <a:chExt cx="0" cy="0"/>
        </a:xfrm>
      </p:grpSpPr>
      <p:sp>
        <p:nvSpPr>
          <p:cNvPr id="11" name="Titel 1">
            <a:extLst>
              <a:ext uri="{FF2B5EF4-FFF2-40B4-BE49-F238E27FC236}">
                <a16:creationId xmlns:a16="http://schemas.microsoft.com/office/drawing/2014/main" id="{4BF2D8D7-225A-EF4F-AE5D-866E347EE0FA}"/>
              </a:ext>
            </a:extLst>
          </p:cNvPr>
          <p:cNvSpPr txBox="1">
            <a:spLocks/>
          </p:cNvSpPr>
          <p:nvPr/>
        </p:nvSpPr>
        <p:spPr>
          <a:xfrm>
            <a:off x="529372" y="574943"/>
            <a:ext cx="1144329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VEILIGHEID EN SIGNALISATIE</a:t>
            </a:r>
          </a:p>
        </p:txBody>
      </p:sp>
      <p:sp>
        <p:nvSpPr>
          <p:cNvPr id="2" name="Shape 328">
            <a:extLst>
              <a:ext uri="{FF2B5EF4-FFF2-40B4-BE49-F238E27FC236}">
                <a16:creationId xmlns:a16="http://schemas.microsoft.com/office/drawing/2014/main" id="{9F8B242D-3910-D93E-1C6A-AB4280EBCAC5}"/>
              </a:ext>
            </a:extLst>
          </p:cNvPr>
          <p:cNvSpPr/>
          <p:nvPr/>
        </p:nvSpPr>
        <p:spPr>
          <a:xfrm>
            <a:off x="529372" y="1378777"/>
            <a:ext cx="9450369" cy="4111119"/>
          </a:xfrm>
          <a:prstGeom prst="rect">
            <a:avLst/>
          </a:prstGeom>
          <a:ln w="12700">
            <a:miter lim="400000"/>
          </a:ln>
          <a:extLst>
            <a:ext uri="{C572A759-6A51-4108-AA02-DFA0A04FC94B}"/>
          </a:extLst>
        </p:spPr>
        <p:txBody>
          <a:bodyPr wrap="square" lIns="60957" tIns="60957" rIns="60957" bIns="60957">
            <a:spAutoFit/>
          </a:bodyPr>
          <a:lstStyle/>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a:solidFill>
                  <a:srgbClr val="0A2D53"/>
                </a:solidFill>
                <a:uFill>
                  <a:solidFill/>
                </a:uFill>
                <a:latin typeface="Arial" panose="020B0604020202020204"/>
                <a:ea typeface="Heijmans"/>
                <a:cs typeface="Heijmans"/>
                <a:sym typeface="Heijmans"/>
              </a:rPr>
              <a:t>We volgens het </a:t>
            </a:r>
            <a:r>
              <a:rPr lang="en-GB" sz="2133" kern="0" dirty="0" err="1">
                <a:solidFill>
                  <a:srgbClr val="0A2D53"/>
                </a:solidFill>
                <a:uFill>
                  <a:solidFill/>
                </a:uFill>
                <a:latin typeface="Arial" panose="020B0604020202020204"/>
                <a:ea typeface="Heijmans"/>
                <a:cs typeface="Heijmans"/>
                <a:sym typeface="Heijmans"/>
              </a:rPr>
              <a:t>opgestelde</a:t>
            </a:r>
            <a:r>
              <a:rPr lang="en-GB" sz="2133" kern="0" dirty="0">
                <a:solidFill>
                  <a:srgbClr val="0A2D53"/>
                </a:solidFill>
                <a:uFill>
                  <a:solidFill/>
                </a:uFill>
                <a:latin typeface="Arial" panose="020B0604020202020204"/>
                <a:ea typeface="Heijmans"/>
                <a:cs typeface="Heijmans"/>
                <a:sym typeface="Heijmans"/>
              </a:rPr>
              <a:t> </a:t>
            </a:r>
            <a:r>
              <a:rPr lang="en-GB" sz="2133" b="1" kern="0" dirty="0" err="1">
                <a:solidFill>
                  <a:srgbClr val="0A2D53"/>
                </a:solidFill>
                <a:uFill>
                  <a:solidFill/>
                </a:uFill>
                <a:latin typeface="Arial" panose="020B0604020202020204"/>
                <a:ea typeface="Heijmans"/>
                <a:cs typeface="Heijmans"/>
                <a:sym typeface="Heijmans"/>
              </a:rPr>
              <a:t>veiligheidsplan</a:t>
            </a:r>
            <a:endParaRPr lang="en-GB" sz="2133"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a:solidFill>
                  <a:srgbClr val="0A2D53"/>
                </a:solidFill>
                <a:uFill>
                  <a:solidFill/>
                </a:uFill>
                <a:latin typeface="Arial" panose="020B0604020202020204"/>
                <a:ea typeface="Heijmans"/>
                <a:cs typeface="Heijmans"/>
                <a:sym typeface="Heijmans"/>
              </a:rPr>
              <a:t>Geen GSM of </a:t>
            </a:r>
            <a:r>
              <a:rPr lang="en-GB" sz="2133" kern="0" dirty="0" err="1">
                <a:solidFill>
                  <a:srgbClr val="0A2D53"/>
                </a:solidFill>
                <a:uFill>
                  <a:solidFill/>
                </a:uFill>
                <a:latin typeface="Arial" panose="020B0604020202020204"/>
                <a:ea typeface="Heijmans"/>
                <a:cs typeface="Heijmans"/>
                <a:sym typeface="Heijmans"/>
              </a:rPr>
              <a:t>oortjes</a:t>
            </a:r>
            <a:r>
              <a:rPr lang="en-GB" sz="2133" kern="0" dirty="0">
                <a:solidFill>
                  <a:srgbClr val="0A2D53"/>
                </a:solidFill>
                <a:uFill>
                  <a:solidFill/>
                </a:uFill>
                <a:latin typeface="Arial" panose="020B0604020202020204"/>
                <a:ea typeface="Heijmans"/>
                <a:cs typeface="Heijmans"/>
                <a:sym typeface="Heijmans"/>
              </a:rPr>
              <a:t> in de </a:t>
            </a:r>
            <a:r>
              <a:rPr lang="en-GB" sz="2133" kern="0" dirty="0" err="1">
                <a:solidFill>
                  <a:srgbClr val="0A2D53"/>
                </a:solidFill>
                <a:uFill>
                  <a:solidFill/>
                </a:uFill>
                <a:latin typeface="Arial" panose="020B0604020202020204"/>
                <a:ea typeface="Heijmans"/>
                <a:cs typeface="Heijmans"/>
                <a:sym typeface="Heijmans"/>
              </a:rPr>
              <a:t>werfzone</a:t>
            </a:r>
            <a:r>
              <a:rPr lang="en-GB" sz="2133" kern="0" dirty="0">
                <a:solidFill>
                  <a:srgbClr val="0A2D53"/>
                </a:solidFill>
                <a:uFill>
                  <a:solidFill/>
                </a:uFill>
                <a:latin typeface="Arial" panose="020B0604020202020204"/>
                <a:ea typeface="Heijmans"/>
                <a:cs typeface="Heijmans"/>
                <a:sym typeface="Heijmans"/>
              </a:rPr>
              <a:t>. Zorg </a:t>
            </a:r>
            <a:r>
              <a:rPr lang="en-GB" sz="2133" kern="0" dirty="0" err="1">
                <a:solidFill>
                  <a:srgbClr val="0A2D53"/>
                </a:solidFill>
                <a:uFill>
                  <a:solidFill/>
                </a:uFill>
                <a:latin typeface="Arial" panose="020B0604020202020204"/>
                <a:ea typeface="Heijmans"/>
                <a:cs typeface="Heijmans"/>
                <a:sym typeface="Heijmans"/>
              </a:rPr>
              <a:t>dat</a:t>
            </a:r>
            <a:r>
              <a:rPr lang="en-GB" sz="2133" kern="0" dirty="0">
                <a:solidFill>
                  <a:srgbClr val="0A2D53"/>
                </a:solidFill>
                <a:uFill>
                  <a:solidFill/>
                </a:uFill>
                <a:latin typeface="Arial" panose="020B0604020202020204"/>
                <a:ea typeface="Heijmans"/>
                <a:cs typeface="Heijmans"/>
                <a:sym typeface="Heijmans"/>
              </a:rPr>
              <a:t> u </a:t>
            </a:r>
            <a:r>
              <a:rPr lang="en-GB" sz="2133" kern="0" dirty="0" err="1">
                <a:solidFill>
                  <a:srgbClr val="0A2D53"/>
                </a:solidFill>
                <a:uFill>
                  <a:solidFill/>
                </a:uFill>
                <a:latin typeface="Arial" panose="020B0604020202020204"/>
                <a:ea typeface="Heijmans"/>
                <a:cs typeface="Heijmans"/>
                <a:sym typeface="Heijmans"/>
              </a:rPr>
              <a:t>alles</a:t>
            </a:r>
            <a:r>
              <a:rPr lang="en-GB" sz="2133" kern="0" dirty="0">
                <a:solidFill>
                  <a:srgbClr val="0A2D53"/>
                </a:solidFill>
                <a:uFill>
                  <a:solidFill/>
                </a:uFill>
                <a:latin typeface="Arial" panose="020B0604020202020204"/>
                <a:ea typeface="Heijmans"/>
                <a:cs typeface="Heijmans"/>
                <a:sym typeface="Heijmans"/>
              </a:rPr>
              <a:t> ziet en </a:t>
            </a:r>
            <a:r>
              <a:rPr lang="en-GB" sz="2133" kern="0" dirty="0" err="1">
                <a:solidFill>
                  <a:srgbClr val="0A2D53"/>
                </a:solidFill>
                <a:uFill>
                  <a:solidFill/>
                </a:uFill>
                <a:latin typeface="Arial" panose="020B0604020202020204"/>
                <a:ea typeface="Heijmans"/>
                <a:cs typeface="Heijmans"/>
                <a:sym typeface="Heijmans"/>
              </a:rPr>
              <a:t>hoort</a:t>
            </a:r>
            <a:r>
              <a:rPr lang="en-GB" sz="2133" kern="0" dirty="0">
                <a:solidFill>
                  <a:srgbClr val="0A2D53"/>
                </a:solidFill>
                <a:uFill>
                  <a:solidFill/>
                </a:uFill>
                <a:latin typeface="Arial" panose="020B0604020202020204"/>
                <a:ea typeface="Heijmans"/>
                <a:cs typeface="Heijmans"/>
                <a:sym typeface="Heijmans"/>
              </a:rPr>
              <a:t>.</a:t>
            </a: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Alertheid</a:t>
            </a:r>
            <a:r>
              <a:rPr lang="en-GB" sz="2133" kern="0" dirty="0">
                <a:solidFill>
                  <a:srgbClr val="0A2D53"/>
                </a:solidFill>
                <a:uFill>
                  <a:solidFill/>
                </a:uFill>
                <a:latin typeface="Arial" panose="020B0604020202020204"/>
                <a:ea typeface="Heijmans"/>
                <a:cs typeface="Heijmans"/>
                <a:sym typeface="Heijmans"/>
              </a:rPr>
              <a:t> ten alle </a:t>
            </a:r>
            <a:r>
              <a:rPr lang="en-GB" sz="2133" kern="0" dirty="0" err="1">
                <a:solidFill>
                  <a:srgbClr val="0A2D53"/>
                </a:solidFill>
                <a:uFill>
                  <a:solidFill/>
                </a:uFill>
                <a:latin typeface="Arial" panose="020B0604020202020204"/>
                <a:ea typeface="Heijmans"/>
                <a:cs typeface="Heijmans"/>
                <a:sym typeface="Heijmans"/>
              </a:rPr>
              <a:t>tijden</a:t>
            </a:r>
            <a:r>
              <a:rPr lang="en-GB" sz="2133" kern="0" dirty="0">
                <a:solidFill>
                  <a:srgbClr val="0A2D53"/>
                </a:solidFill>
                <a:uFill>
                  <a:solidFill/>
                </a:uFill>
                <a:latin typeface="Arial" panose="020B0604020202020204"/>
                <a:ea typeface="Heijmans"/>
                <a:cs typeface="Heijmans"/>
                <a:sym typeface="Heijmans"/>
              </a:rPr>
              <a:t>, ook </a:t>
            </a:r>
            <a:r>
              <a:rPr lang="en-GB" sz="2133" kern="0" dirty="0" err="1">
                <a:solidFill>
                  <a:srgbClr val="0A2D53"/>
                </a:solidFill>
                <a:uFill>
                  <a:solidFill/>
                </a:uFill>
                <a:latin typeface="Arial" panose="020B0604020202020204"/>
                <a:ea typeface="Heijmans"/>
                <a:cs typeface="Heijmans"/>
                <a:sym typeface="Heijmans"/>
              </a:rPr>
              <a:t>na</a:t>
            </a:r>
            <a:r>
              <a:rPr lang="en-GB" sz="2133" kern="0" dirty="0">
                <a:solidFill>
                  <a:srgbClr val="0A2D53"/>
                </a:solidFill>
                <a:uFill>
                  <a:solidFill/>
                </a:uFill>
                <a:latin typeface="Arial" panose="020B0604020202020204"/>
                <a:ea typeface="Heijmans"/>
                <a:cs typeface="Heijmans"/>
                <a:sym typeface="Heijmans"/>
              </a:rPr>
              <a:t> de </a:t>
            </a:r>
            <a:r>
              <a:rPr lang="en-GB" sz="2133" kern="0" dirty="0" err="1">
                <a:solidFill>
                  <a:srgbClr val="0A2D53"/>
                </a:solidFill>
                <a:uFill>
                  <a:solidFill/>
                </a:uFill>
                <a:latin typeface="Arial" panose="020B0604020202020204"/>
                <a:ea typeface="Heijmans"/>
                <a:cs typeface="Heijmans"/>
                <a:sym typeface="Heijmans"/>
              </a:rPr>
              <a:t>werkuren</a:t>
            </a:r>
            <a:r>
              <a:rPr lang="en-GB" sz="2133" kern="0" dirty="0">
                <a:solidFill>
                  <a:srgbClr val="0A2D53"/>
                </a:solidFill>
                <a:uFill>
                  <a:solidFill/>
                </a:uFill>
                <a:latin typeface="Arial" panose="020B0604020202020204"/>
                <a:ea typeface="Heijmans"/>
                <a:cs typeface="Heijmans"/>
                <a:sym typeface="Heijmans"/>
              </a:rPr>
              <a:t>!</a:t>
            </a:r>
            <a:br>
              <a:rPr lang="en-GB" sz="2133" kern="0" dirty="0">
                <a:solidFill>
                  <a:srgbClr val="0A2D53"/>
                </a:solidFill>
                <a:uFill>
                  <a:solidFill/>
                </a:uFill>
                <a:latin typeface="Arial" panose="020B0604020202020204"/>
                <a:ea typeface="Heijmans"/>
                <a:cs typeface="Heijmans"/>
                <a:sym typeface="Heijmans"/>
              </a:rPr>
            </a:br>
            <a:r>
              <a:rPr lang="en-GB" sz="2133" kern="0" dirty="0">
                <a:solidFill>
                  <a:srgbClr val="0A2D53"/>
                </a:solidFill>
                <a:uFill>
                  <a:solidFill/>
                </a:uFill>
                <a:latin typeface="Arial" panose="020B0604020202020204"/>
                <a:ea typeface="Heijmans"/>
                <a:cs typeface="Heijmans"/>
                <a:sym typeface="Heijmans"/>
              </a:rPr>
              <a:t>De </a:t>
            </a:r>
            <a:r>
              <a:rPr lang="en-GB" sz="2133" kern="0" dirty="0" err="1">
                <a:solidFill>
                  <a:srgbClr val="0A2D53"/>
                </a:solidFill>
                <a:uFill>
                  <a:solidFill/>
                </a:uFill>
                <a:latin typeface="Arial" panose="020B0604020202020204"/>
                <a:ea typeface="Heijmans"/>
                <a:cs typeface="Heijmans"/>
                <a:sym typeface="Heijmans"/>
              </a:rPr>
              <a:t>werfzone</a:t>
            </a:r>
            <a:r>
              <a:rPr lang="en-GB" sz="2133" kern="0" dirty="0">
                <a:solidFill>
                  <a:srgbClr val="0A2D53"/>
                </a:solidFill>
                <a:uFill>
                  <a:solidFill/>
                </a:uFill>
                <a:latin typeface="Arial" panose="020B0604020202020204"/>
                <a:ea typeface="Heijmans"/>
                <a:cs typeface="Heijmans"/>
                <a:sym typeface="Heijmans"/>
              </a:rPr>
              <a:t> is nooit een </a:t>
            </a:r>
            <a:r>
              <a:rPr lang="en-GB" sz="2133" kern="0" dirty="0" err="1">
                <a:solidFill>
                  <a:srgbClr val="0A2D53"/>
                </a:solidFill>
                <a:uFill>
                  <a:solidFill/>
                </a:uFill>
                <a:latin typeface="Arial" panose="020B0604020202020204"/>
                <a:ea typeface="Heijmans"/>
                <a:cs typeface="Heijmans"/>
                <a:sym typeface="Heijmans"/>
              </a:rPr>
              <a:t>veilig</a:t>
            </a:r>
            <a:r>
              <a:rPr lang="en-GB" sz="2133" kern="0" dirty="0">
                <a:solidFill>
                  <a:srgbClr val="0A2D53"/>
                </a:solidFill>
                <a:uFill>
                  <a:solidFill/>
                </a:uFill>
                <a:latin typeface="Arial" panose="020B0604020202020204"/>
                <a:ea typeface="Heijmans"/>
                <a:cs typeface="Heijmans"/>
                <a:sym typeface="Heijmans"/>
              </a:rPr>
              <a:t> </a:t>
            </a:r>
            <a:r>
              <a:rPr lang="en-GB" sz="2133" kern="0" dirty="0" err="1">
                <a:solidFill>
                  <a:srgbClr val="0A2D53"/>
                </a:solidFill>
                <a:uFill>
                  <a:solidFill/>
                </a:uFill>
                <a:latin typeface="Arial" panose="020B0604020202020204"/>
                <a:ea typeface="Heijmans"/>
                <a:cs typeface="Heijmans"/>
                <a:sym typeface="Heijmans"/>
              </a:rPr>
              <a:t>speelterrein</a:t>
            </a:r>
            <a:r>
              <a:rPr lang="en-GB" sz="2133" kern="0" dirty="0">
                <a:solidFill>
                  <a:srgbClr val="0A2D53"/>
                </a:solidFill>
                <a:uFill>
                  <a:solidFill/>
                </a:uFill>
                <a:latin typeface="Arial" panose="020B0604020202020204"/>
                <a:ea typeface="Heijmans"/>
                <a:cs typeface="Heijmans"/>
                <a:sym typeface="Heijmans"/>
              </a:rPr>
              <a:t>!</a:t>
            </a: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err="1">
                <a:solidFill>
                  <a:srgbClr val="0A2D53"/>
                </a:solidFill>
                <a:uFill>
                  <a:solidFill/>
                </a:uFill>
                <a:latin typeface="Arial" panose="020B0604020202020204"/>
                <a:ea typeface="Heijmans"/>
                <a:cs typeface="Heijmans"/>
                <a:sym typeface="Heijmans"/>
              </a:rPr>
              <a:t>Omleiding</a:t>
            </a:r>
            <a:r>
              <a:rPr lang="en-GB" sz="2133" kern="0" dirty="0">
                <a:solidFill>
                  <a:srgbClr val="0A2D53"/>
                </a:solidFill>
                <a:uFill>
                  <a:solidFill/>
                </a:uFill>
                <a:latin typeface="Arial" panose="020B0604020202020204"/>
                <a:ea typeface="Heijmans"/>
                <a:cs typeface="Heijmans"/>
                <a:sym typeface="Heijmans"/>
              </a:rPr>
              <a:t> </a:t>
            </a:r>
            <a:r>
              <a:rPr lang="en-GB" sz="2133" kern="0" dirty="0" err="1">
                <a:solidFill>
                  <a:srgbClr val="0A2D53"/>
                </a:solidFill>
                <a:uFill>
                  <a:solidFill/>
                </a:uFill>
                <a:latin typeface="Arial" panose="020B0604020202020204"/>
                <a:ea typeface="Heijmans"/>
                <a:cs typeface="Heijmans"/>
                <a:sym typeface="Heijmans"/>
              </a:rPr>
              <a:t>noodzakelijk</a:t>
            </a:r>
            <a:r>
              <a:rPr lang="en-GB" sz="2133" kern="0" dirty="0">
                <a:solidFill>
                  <a:srgbClr val="0A2D53"/>
                </a:solidFill>
                <a:uFill>
                  <a:solidFill/>
                </a:uFill>
                <a:latin typeface="Arial" panose="020B0604020202020204"/>
                <a:ea typeface="Heijmans"/>
                <a:cs typeface="Heijmans"/>
                <a:sym typeface="Heijmans"/>
              </a:rPr>
              <a:t> </a:t>
            </a:r>
            <a:r>
              <a:rPr lang="en-GB" sz="2133" kern="0" dirty="0" err="1">
                <a:solidFill>
                  <a:srgbClr val="0A2D53"/>
                </a:solidFill>
                <a:uFill>
                  <a:solidFill/>
                </a:uFill>
                <a:latin typeface="Arial" panose="020B0604020202020204"/>
                <a:ea typeface="Heijmans"/>
                <a:cs typeface="Heijmans"/>
                <a:sym typeface="Heijmans"/>
              </a:rPr>
              <a:t>voor</a:t>
            </a:r>
            <a:r>
              <a:rPr lang="en-GB" sz="2133" kern="0" dirty="0">
                <a:solidFill>
                  <a:srgbClr val="0A2D53"/>
                </a:solidFill>
                <a:uFill>
                  <a:solidFill/>
                </a:uFill>
                <a:latin typeface="Arial" panose="020B0604020202020204"/>
                <a:ea typeface="Heijmans"/>
                <a:cs typeface="Heijmans"/>
                <a:sym typeface="Heijmans"/>
              </a:rPr>
              <a:t> </a:t>
            </a:r>
            <a:r>
              <a:rPr lang="en-GB" sz="2133" b="1" kern="0" dirty="0" err="1">
                <a:solidFill>
                  <a:srgbClr val="0A2D53"/>
                </a:solidFill>
                <a:uFill>
                  <a:solidFill/>
                </a:uFill>
                <a:latin typeface="Arial" panose="020B0604020202020204"/>
                <a:ea typeface="Heijmans"/>
                <a:cs typeface="Heijmans"/>
                <a:sym typeface="Heijmans"/>
              </a:rPr>
              <a:t>uw</a:t>
            </a:r>
            <a:r>
              <a:rPr lang="en-GB" sz="2133" b="1" kern="0" dirty="0">
                <a:solidFill>
                  <a:srgbClr val="0A2D53"/>
                </a:solidFill>
                <a:uFill>
                  <a:solidFill/>
                </a:uFill>
                <a:latin typeface="Arial" panose="020B0604020202020204"/>
                <a:ea typeface="Heijmans"/>
                <a:cs typeface="Heijmans"/>
                <a:sym typeface="Heijmans"/>
              </a:rPr>
              <a:t> </a:t>
            </a:r>
            <a:r>
              <a:rPr lang="en-GB" sz="2133" b="1" kern="0" dirty="0" err="1">
                <a:solidFill>
                  <a:srgbClr val="0A2D53"/>
                </a:solidFill>
                <a:uFill>
                  <a:solidFill/>
                </a:uFill>
                <a:latin typeface="Arial" panose="020B0604020202020204"/>
                <a:ea typeface="Heijmans"/>
                <a:cs typeface="Heijmans"/>
                <a:sym typeface="Heijmans"/>
              </a:rPr>
              <a:t>veiligheid</a:t>
            </a:r>
            <a:r>
              <a:rPr lang="en-GB" sz="2133" kern="0" dirty="0">
                <a:solidFill>
                  <a:srgbClr val="0A2D53"/>
                </a:solidFill>
                <a:uFill>
                  <a:solidFill/>
                </a:uFill>
                <a:latin typeface="Arial" panose="020B0604020202020204"/>
                <a:ea typeface="Heijmans"/>
                <a:cs typeface="Heijmans"/>
                <a:sym typeface="Heijmans"/>
              </a:rPr>
              <a:t> en </a:t>
            </a:r>
            <a:r>
              <a:rPr lang="en-GB" sz="2133" kern="0" dirty="0" err="1">
                <a:solidFill>
                  <a:srgbClr val="0A2D53"/>
                </a:solidFill>
                <a:uFill>
                  <a:solidFill/>
                </a:uFill>
                <a:latin typeface="Arial" panose="020B0604020202020204"/>
                <a:ea typeface="Heijmans"/>
                <a:cs typeface="Heijmans"/>
                <a:sym typeface="Heijmans"/>
              </a:rPr>
              <a:t>voor</a:t>
            </a:r>
            <a:r>
              <a:rPr lang="en-GB" sz="2133" kern="0" dirty="0">
                <a:solidFill>
                  <a:srgbClr val="0A2D53"/>
                </a:solidFill>
                <a:uFill>
                  <a:solidFill/>
                </a:uFill>
                <a:latin typeface="Arial" panose="020B0604020202020204"/>
                <a:ea typeface="Heijmans"/>
                <a:cs typeface="Heijmans"/>
                <a:sym typeface="Heijmans"/>
              </a:rPr>
              <a:t> een </a:t>
            </a:r>
            <a:r>
              <a:rPr lang="en-GB" sz="2133" b="1" kern="0" dirty="0" err="1">
                <a:solidFill>
                  <a:srgbClr val="0A2D53"/>
                </a:solidFill>
                <a:uFill>
                  <a:solidFill/>
                </a:uFill>
                <a:latin typeface="Arial" panose="020B0604020202020204"/>
                <a:ea typeface="Heijmans"/>
                <a:cs typeface="Heijmans"/>
                <a:sym typeface="Heijmans"/>
              </a:rPr>
              <a:t>vlot</a:t>
            </a:r>
            <a:r>
              <a:rPr lang="en-GB" sz="2133" b="1" kern="0" dirty="0">
                <a:solidFill>
                  <a:srgbClr val="0A2D53"/>
                </a:solidFill>
                <a:uFill>
                  <a:solidFill/>
                </a:uFill>
                <a:latin typeface="Arial" panose="020B0604020202020204"/>
                <a:ea typeface="Heijmans"/>
                <a:cs typeface="Heijmans"/>
                <a:sym typeface="Heijmans"/>
              </a:rPr>
              <a:t> </a:t>
            </a:r>
            <a:r>
              <a:rPr lang="en-GB" sz="2133" b="1" kern="0" dirty="0" err="1">
                <a:solidFill>
                  <a:srgbClr val="0A2D53"/>
                </a:solidFill>
                <a:uFill>
                  <a:solidFill/>
                </a:uFill>
                <a:latin typeface="Arial" panose="020B0604020202020204"/>
                <a:ea typeface="Heijmans"/>
                <a:cs typeface="Heijmans"/>
                <a:sym typeface="Heijmans"/>
              </a:rPr>
              <a:t>verkeer</a:t>
            </a:r>
            <a:endParaRPr lang="en-GB" sz="2133" b="1"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kern="0" dirty="0">
                <a:solidFill>
                  <a:srgbClr val="0A2D53"/>
                </a:solidFill>
                <a:uFill>
                  <a:solidFill/>
                </a:uFill>
                <a:latin typeface="Arial" panose="020B0604020202020204"/>
                <a:ea typeface="Heijmans"/>
                <a:cs typeface="Heijmans"/>
                <a:sym typeface="Heijmans"/>
              </a:rPr>
              <a:t>Signalisatie </a:t>
            </a:r>
            <a:r>
              <a:rPr lang="en-GB" sz="2133" kern="0" dirty="0" err="1">
                <a:solidFill>
                  <a:srgbClr val="0A2D53"/>
                </a:solidFill>
                <a:uFill>
                  <a:solidFill/>
                </a:uFill>
                <a:latin typeface="Arial" panose="020B0604020202020204"/>
                <a:ea typeface="Heijmans"/>
                <a:cs typeface="Heijmans"/>
                <a:sym typeface="Heijmans"/>
              </a:rPr>
              <a:t>geldt</a:t>
            </a:r>
            <a:r>
              <a:rPr lang="en-GB" sz="2133" kern="0" dirty="0">
                <a:solidFill>
                  <a:srgbClr val="0A2D53"/>
                </a:solidFill>
                <a:uFill>
                  <a:solidFill/>
                </a:uFill>
                <a:latin typeface="Arial" panose="020B0604020202020204"/>
                <a:ea typeface="Heijmans"/>
                <a:cs typeface="Heijmans"/>
                <a:sym typeface="Heijmans"/>
              </a:rPr>
              <a:t> </a:t>
            </a:r>
            <a:r>
              <a:rPr lang="en-GB" sz="2133" b="1" kern="0" dirty="0" err="1">
                <a:solidFill>
                  <a:srgbClr val="0A2D53"/>
                </a:solidFill>
                <a:uFill>
                  <a:solidFill/>
                </a:uFill>
                <a:latin typeface="Arial" panose="020B0604020202020204"/>
                <a:ea typeface="Heijmans"/>
                <a:cs typeface="Heijmans"/>
                <a:sym typeface="Heijmans"/>
              </a:rPr>
              <a:t>voor</a:t>
            </a:r>
            <a:r>
              <a:rPr lang="en-GB" sz="2133" b="1" kern="0" dirty="0">
                <a:solidFill>
                  <a:srgbClr val="0A2D53"/>
                </a:solidFill>
                <a:uFill>
                  <a:solidFill/>
                </a:uFill>
                <a:latin typeface="Arial" panose="020B0604020202020204"/>
                <a:ea typeface="Heijmans"/>
                <a:cs typeface="Heijmans"/>
                <a:sym typeface="Heijmans"/>
              </a:rPr>
              <a:t> alle </a:t>
            </a:r>
            <a:r>
              <a:rPr lang="en-GB" sz="2133" b="1" kern="0" dirty="0" err="1">
                <a:solidFill>
                  <a:srgbClr val="0A2D53"/>
                </a:solidFill>
                <a:uFill>
                  <a:solidFill/>
                </a:uFill>
                <a:latin typeface="Arial" panose="020B0604020202020204"/>
                <a:ea typeface="Heijmans"/>
                <a:cs typeface="Heijmans"/>
                <a:sym typeface="Heijmans"/>
              </a:rPr>
              <a:t>weggebruikers</a:t>
            </a:r>
            <a:endParaRPr lang="en-GB" sz="2133"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b="1" kern="0" dirty="0" err="1">
                <a:solidFill>
                  <a:srgbClr val="0A2D53"/>
                </a:solidFill>
                <a:uFill>
                  <a:solidFill/>
                </a:uFill>
                <a:latin typeface="Arial" panose="020B0604020202020204"/>
                <a:ea typeface="Heijmans"/>
                <a:cs typeface="Heijmans"/>
                <a:sym typeface="Heijmans"/>
              </a:rPr>
              <a:t>Respecteer</a:t>
            </a:r>
            <a:r>
              <a:rPr lang="en-GB" sz="2133" kern="0" dirty="0">
                <a:solidFill>
                  <a:srgbClr val="0A2D53"/>
                </a:solidFill>
                <a:uFill>
                  <a:solidFill/>
                </a:uFill>
                <a:latin typeface="Arial" panose="020B0604020202020204"/>
                <a:ea typeface="Heijmans"/>
                <a:cs typeface="Heijmans"/>
                <a:sym typeface="Heijmans"/>
              </a:rPr>
              <a:t> signalisatie en </a:t>
            </a:r>
            <a:r>
              <a:rPr lang="en-GB" sz="2133" kern="0" dirty="0" err="1">
                <a:solidFill>
                  <a:srgbClr val="0A2D53"/>
                </a:solidFill>
                <a:uFill>
                  <a:solidFill/>
                </a:uFill>
                <a:latin typeface="Arial" panose="020B0604020202020204"/>
                <a:ea typeface="Heijmans"/>
                <a:cs typeface="Heijmans"/>
                <a:sym typeface="Heijmans"/>
              </a:rPr>
              <a:t>afsluitingen</a:t>
            </a:r>
            <a:endParaRPr lang="en-GB" sz="2133" kern="0" dirty="0">
              <a:solidFill>
                <a:srgbClr val="0A2D53"/>
              </a:solidFill>
              <a:uFill>
                <a:solidFill/>
              </a:uFill>
              <a:latin typeface="Arial" panose="020B0604020202020204"/>
              <a:ea typeface="Heijmans"/>
              <a:cs typeface="Heijmans"/>
              <a:sym typeface="Heijmans"/>
            </a:endParaRPr>
          </a:p>
          <a:p>
            <a:pPr marL="211420" indent="-211420" defTabSz="914354">
              <a:lnSpc>
                <a:spcPct val="115000"/>
              </a:lnSpc>
              <a:spcBef>
                <a:spcPts val="1333"/>
              </a:spcBef>
              <a:buClr>
                <a:srgbClr val="0A2D53"/>
              </a:buClr>
              <a:buSzPct val="100000"/>
              <a:buFont typeface="Lucida Grande"/>
              <a:buChar char="-"/>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a:solidFill>
                  <a:srgbClr val="000000"/>
                </a:solidFill>
              </a:defRPr>
            </a:pPr>
            <a:r>
              <a:rPr lang="en-GB" sz="2133" b="1" kern="0" dirty="0" err="1">
                <a:solidFill>
                  <a:srgbClr val="0A2D53"/>
                </a:solidFill>
                <a:uFill>
                  <a:solidFill/>
                </a:uFill>
                <a:latin typeface="Arial" panose="020B0604020202020204"/>
                <a:ea typeface="Heijmans"/>
                <a:cs typeface="Heijmans"/>
                <a:sym typeface="Heijmans"/>
              </a:rPr>
              <a:t>Verplaats</a:t>
            </a:r>
            <a:r>
              <a:rPr lang="en-GB" sz="2133" b="1" kern="0" dirty="0">
                <a:solidFill>
                  <a:srgbClr val="0A2D53"/>
                </a:solidFill>
                <a:uFill>
                  <a:solidFill/>
                </a:uFill>
                <a:latin typeface="Arial" panose="020B0604020202020204"/>
                <a:ea typeface="Heijmans"/>
                <a:cs typeface="Heijmans"/>
                <a:sym typeface="Heijmans"/>
              </a:rPr>
              <a:t> geen </a:t>
            </a:r>
            <a:r>
              <a:rPr lang="en-GB" sz="2133" b="1" kern="0" dirty="0" err="1">
                <a:solidFill>
                  <a:srgbClr val="0A2D53"/>
                </a:solidFill>
                <a:uFill>
                  <a:solidFill/>
                </a:uFill>
                <a:latin typeface="Arial" panose="020B0604020202020204"/>
                <a:ea typeface="Heijmans"/>
                <a:cs typeface="Heijmans"/>
                <a:sym typeface="Heijmans"/>
              </a:rPr>
              <a:t>afsluitingen</a:t>
            </a:r>
            <a:endParaRPr lang="en-GB" sz="2133" b="1" kern="0" dirty="0">
              <a:solidFill>
                <a:srgbClr val="0A2D53"/>
              </a:solidFill>
              <a:uFill>
                <a:solidFill/>
              </a:uFill>
              <a:latin typeface="Arial" panose="020B0604020202020204"/>
              <a:ea typeface="Heijmans"/>
              <a:cs typeface="Heijmans"/>
              <a:sym typeface="Heijmans"/>
            </a:endParaRPr>
          </a:p>
        </p:txBody>
      </p:sp>
    </p:spTree>
    <p:extLst>
      <p:ext uri="{BB962C8B-B14F-4D97-AF65-F5344CB8AC3E}">
        <p14:creationId xmlns:p14="http://schemas.microsoft.com/office/powerpoint/2010/main" val="621344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838EE-B96D-92D3-569D-A5AA5B74B63F}"/>
            </a:ext>
          </a:extLst>
        </p:cNvPr>
        <p:cNvGrpSpPr/>
        <p:nvPr/>
      </p:nvGrpSpPr>
      <p:grpSpPr>
        <a:xfrm>
          <a:off x="0" y="0"/>
          <a:ext cx="0" cy="0"/>
          <a:chOff x="0" y="0"/>
          <a:chExt cx="0" cy="0"/>
        </a:xfrm>
      </p:grpSpPr>
      <p:pic>
        <p:nvPicPr>
          <p:cNvPr id="2050" name="Afbeelding 1">
            <a:extLst>
              <a:ext uri="{FF2B5EF4-FFF2-40B4-BE49-F238E27FC236}">
                <a16:creationId xmlns:a16="http://schemas.microsoft.com/office/drawing/2014/main" id="{1E1A9175-2796-A596-E82C-196BE0C2E13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17316"/>
            <a:ext cx="12192000" cy="604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072AE425-5BA0-CBC4-4FD3-0293EE13F270}"/>
              </a:ext>
            </a:extLst>
          </p:cNvPr>
          <p:cNvSpPr txBox="1">
            <a:spLocks/>
          </p:cNvSpPr>
          <p:nvPr/>
        </p:nvSpPr>
        <p:spPr>
          <a:xfrm>
            <a:off x="529372" y="306407"/>
            <a:ext cx="1144329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VEILIGHEID OP DE WERF</a:t>
            </a:r>
          </a:p>
        </p:txBody>
      </p:sp>
    </p:spTree>
    <p:extLst>
      <p:ext uri="{BB962C8B-B14F-4D97-AF65-F5344CB8AC3E}">
        <p14:creationId xmlns:p14="http://schemas.microsoft.com/office/powerpoint/2010/main" val="1068360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348"/>
          <p:cNvSpPr/>
          <p:nvPr/>
        </p:nvSpPr>
        <p:spPr>
          <a:xfrm>
            <a:off x="1101371" y="1785102"/>
            <a:ext cx="3028949" cy="547535"/>
          </a:xfrm>
          <a:prstGeom prst="rect">
            <a:avLst/>
          </a:prstGeom>
          <a:ln w="12700">
            <a:miter lim="400000"/>
          </a:ln>
          <a:extLst>
            <a:ext uri="{C572A759-6A51-4108-AA02-DFA0A04FC94B}"/>
          </a:extLst>
        </p:spPr>
        <p:txBody>
          <a:bodyPr lIns="0" tIns="0" rIns="0" bIns="0">
            <a:normAutofit/>
          </a:bodyPr>
          <a:lstStyle>
            <a:lvl1pPr algn="ctr">
              <a:lnSpc>
                <a:spcPct val="115000"/>
              </a:lnSpc>
              <a:spcBef>
                <a:spcPts val="400"/>
              </a:spcBef>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Lst>
              <a:defRPr sz="1600">
                <a:solidFill>
                  <a:srgbClr val="0A2D53"/>
                </a:solidFill>
                <a:uFill>
                  <a:solidFill/>
                </a:uFill>
                <a:latin typeface="Heijmans"/>
                <a:ea typeface="Heijmans"/>
                <a:cs typeface="Heijmans"/>
                <a:sym typeface="Heijmans"/>
              </a:defRPr>
            </a:lvl1pPr>
          </a:lstStyle>
          <a:p>
            <a:pPr defTabSz="914354">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sz="1800">
                <a:solidFill>
                  <a:srgbClr val="000000"/>
                </a:solidFill>
                <a:uFillTx/>
              </a:defRPr>
            </a:pPr>
            <a:r>
              <a:rPr sz="2400" kern="0" dirty="0" err="1">
                <a:solidFill>
                  <a:srgbClr val="000000"/>
                </a:solidFill>
                <a:uFillTx/>
                <a:latin typeface="Arial" panose="020B0604020202020204"/>
              </a:rPr>
              <a:t>Bewonersbrieven</a:t>
            </a:r>
            <a:endParaRPr sz="2400" kern="0" dirty="0">
              <a:solidFill>
                <a:srgbClr val="000000"/>
              </a:solidFill>
              <a:uFillTx/>
              <a:latin typeface="Arial" panose="020B0604020202020204"/>
            </a:endParaRPr>
          </a:p>
        </p:txBody>
      </p:sp>
      <p:grpSp>
        <p:nvGrpSpPr>
          <p:cNvPr id="8" name="Group 351" descr="Heijmans_Werffiche_ GvandenDaelelaan.pdf"/>
          <p:cNvGrpSpPr>
            <a:grpSpLocks/>
          </p:cNvGrpSpPr>
          <p:nvPr/>
        </p:nvGrpSpPr>
        <p:grpSpPr bwMode="auto">
          <a:xfrm>
            <a:off x="1337516" y="2515833"/>
            <a:ext cx="1653117" cy="2129367"/>
            <a:chOff x="0" y="0"/>
            <a:chExt cx="1240449" cy="1595719"/>
          </a:xfrm>
        </p:grpSpPr>
        <p:sp>
          <p:nvSpPr>
            <p:cNvPr id="9" name="Shape 349"/>
            <p:cNvSpPr>
              <a:spLocks noChangeArrowheads="1"/>
            </p:cNvSpPr>
            <p:nvPr/>
          </p:nvSpPr>
          <p:spPr bwMode="auto">
            <a:xfrm rot="-535010">
              <a:off x="106478" y="70844"/>
              <a:ext cx="1027493" cy="1454031"/>
            </a:xfrm>
            <a:prstGeom prst="rect">
              <a:avLst/>
            </a:prstGeom>
            <a:solidFill>
              <a:srgbClr val="EDEDED"/>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defRPr>
                  <a:solidFill>
                    <a:srgbClr val="FFFFFF"/>
                  </a:solidFill>
                  <a:latin typeface="Avenir Roman"/>
                  <a:ea typeface="Avenir Roman"/>
                  <a:cs typeface="Avenir Roman"/>
                  <a:sym typeface="Avenir Roman"/>
                </a:defRPr>
              </a:lvl1pPr>
              <a:lvl2pPr marL="742950" indent="-285750">
                <a:defRPr>
                  <a:solidFill>
                    <a:srgbClr val="FFFFFF"/>
                  </a:solidFill>
                  <a:latin typeface="Avenir Roman"/>
                  <a:ea typeface="Avenir Roman"/>
                  <a:cs typeface="Avenir Roman"/>
                  <a:sym typeface="Avenir Roman"/>
                </a:defRPr>
              </a:lvl2pPr>
              <a:lvl3pPr marL="1143000" indent="-228600">
                <a:defRPr>
                  <a:solidFill>
                    <a:srgbClr val="FFFFFF"/>
                  </a:solidFill>
                  <a:latin typeface="Avenir Roman"/>
                  <a:ea typeface="Avenir Roman"/>
                  <a:cs typeface="Avenir Roman"/>
                  <a:sym typeface="Avenir Roman"/>
                </a:defRPr>
              </a:lvl3pPr>
              <a:lvl4pPr marL="1600200" indent="-228600">
                <a:defRPr>
                  <a:solidFill>
                    <a:srgbClr val="FFFFFF"/>
                  </a:solidFill>
                  <a:latin typeface="Avenir Roman"/>
                  <a:ea typeface="Avenir Roman"/>
                  <a:cs typeface="Avenir Roman"/>
                  <a:sym typeface="Avenir Roman"/>
                </a:defRPr>
              </a:lvl4pPr>
              <a:lvl5pPr marL="2057400" indent="-228600">
                <a:defRPr>
                  <a:solidFill>
                    <a:srgbClr val="FFFFFF"/>
                  </a:solidFill>
                  <a:latin typeface="Avenir Roman"/>
                  <a:ea typeface="Avenir Roman"/>
                  <a:cs typeface="Avenir Roman"/>
                  <a:sym typeface="Avenir Roman"/>
                </a:defRPr>
              </a:lvl5pPr>
              <a:lvl6pPr marL="25146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6pPr>
              <a:lvl7pPr marL="29718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7pPr>
              <a:lvl8pPr marL="34290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8pPr>
              <a:lvl9pPr marL="38862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9pPr>
            </a:lstStyle>
            <a:p>
              <a:pPr defTabSz="914354"/>
              <a:endParaRPr lang="nl-BE" altLang="nl-BE"/>
            </a:p>
          </p:txBody>
        </p:sp>
        <p:pic>
          <p:nvPicPr>
            <p:cNvPr id="10" name="image57.png"/>
            <p:cNvPicPr/>
            <p:nvPr/>
          </p:nvPicPr>
          <p:blipFill>
            <a:blip r:embed="rId2" cstate="email">
              <a:extLst>
                <a:ext uri="{28A0092B-C50C-407E-A947-70E740481C1C}">
                  <a14:useLocalDpi xmlns:a14="http://schemas.microsoft.com/office/drawing/2010/main"/>
                </a:ext>
              </a:extLst>
            </a:blip>
            <a:stretch>
              <a:fillRect/>
            </a:stretch>
          </p:blipFill>
          <p:spPr>
            <a:xfrm rot="21064990">
              <a:off x="106415" y="71379"/>
              <a:ext cx="1027618" cy="1452961"/>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11" name="Group 354"/>
          <p:cNvGrpSpPr>
            <a:grpSpLocks/>
          </p:cNvGrpSpPr>
          <p:nvPr/>
        </p:nvGrpSpPr>
        <p:grpSpPr bwMode="auto">
          <a:xfrm>
            <a:off x="2495769" y="2883704"/>
            <a:ext cx="1513417" cy="2038349"/>
            <a:chOff x="0" y="0"/>
            <a:chExt cx="1136245" cy="1528726"/>
          </a:xfrm>
        </p:grpSpPr>
        <p:sp>
          <p:nvSpPr>
            <p:cNvPr id="12" name="Shape 352"/>
            <p:cNvSpPr>
              <a:spLocks noChangeArrowheads="1"/>
            </p:cNvSpPr>
            <p:nvPr/>
          </p:nvSpPr>
          <p:spPr bwMode="auto">
            <a:xfrm rot="-264578">
              <a:off x="54377" y="37348"/>
              <a:ext cx="1027492" cy="1454031"/>
            </a:xfrm>
            <a:prstGeom prst="rect">
              <a:avLst/>
            </a:prstGeom>
            <a:solidFill>
              <a:srgbClr val="EDEDED"/>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defRPr>
                  <a:solidFill>
                    <a:srgbClr val="FFFFFF"/>
                  </a:solidFill>
                  <a:latin typeface="Avenir Roman"/>
                  <a:ea typeface="Avenir Roman"/>
                  <a:cs typeface="Avenir Roman"/>
                  <a:sym typeface="Avenir Roman"/>
                </a:defRPr>
              </a:lvl1pPr>
              <a:lvl2pPr marL="742950" indent="-285750">
                <a:defRPr>
                  <a:solidFill>
                    <a:srgbClr val="FFFFFF"/>
                  </a:solidFill>
                  <a:latin typeface="Avenir Roman"/>
                  <a:ea typeface="Avenir Roman"/>
                  <a:cs typeface="Avenir Roman"/>
                  <a:sym typeface="Avenir Roman"/>
                </a:defRPr>
              </a:lvl2pPr>
              <a:lvl3pPr marL="1143000" indent="-228600">
                <a:defRPr>
                  <a:solidFill>
                    <a:srgbClr val="FFFFFF"/>
                  </a:solidFill>
                  <a:latin typeface="Avenir Roman"/>
                  <a:ea typeface="Avenir Roman"/>
                  <a:cs typeface="Avenir Roman"/>
                  <a:sym typeface="Avenir Roman"/>
                </a:defRPr>
              </a:lvl3pPr>
              <a:lvl4pPr marL="1600200" indent="-228600">
                <a:defRPr>
                  <a:solidFill>
                    <a:srgbClr val="FFFFFF"/>
                  </a:solidFill>
                  <a:latin typeface="Avenir Roman"/>
                  <a:ea typeface="Avenir Roman"/>
                  <a:cs typeface="Avenir Roman"/>
                  <a:sym typeface="Avenir Roman"/>
                </a:defRPr>
              </a:lvl4pPr>
              <a:lvl5pPr marL="2057400" indent="-228600">
                <a:defRPr>
                  <a:solidFill>
                    <a:srgbClr val="FFFFFF"/>
                  </a:solidFill>
                  <a:latin typeface="Avenir Roman"/>
                  <a:ea typeface="Avenir Roman"/>
                  <a:cs typeface="Avenir Roman"/>
                  <a:sym typeface="Avenir Roman"/>
                </a:defRPr>
              </a:lvl5pPr>
              <a:lvl6pPr marL="25146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6pPr>
              <a:lvl7pPr marL="29718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7pPr>
              <a:lvl8pPr marL="34290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8pPr>
              <a:lvl9pPr marL="38862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9pPr>
            </a:lstStyle>
            <a:p>
              <a:pPr defTabSz="914354"/>
              <a:endParaRPr lang="nl-BE" altLang="nl-BE"/>
            </a:p>
          </p:txBody>
        </p:sp>
        <p:pic>
          <p:nvPicPr>
            <p:cNvPr id="13" name="image58.png"/>
            <p:cNvPicPr/>
            <p:nvPr/>
          </p:nvPicPr>
          <p:blipFill>
            <a:blip r:embed="rId3" cstate="email">
              <a:extLst>
                <a:ext uri="{28A0092B-C50C-407E-A947-70E740481C1C}">
                  <a14:useLocalDpi xmlns:a14="http://schemas.microsoft.com/office/drawing/2010/main"/>
                </a:ext>
              </a:extLst>
            </a:blip>
            <a:stretch>
              <a:fillRect/>
            </a:stretch>
          </p:blipFill>
          <p:spPr>
            <a:xfrm rot="21335422">
              <a:off x="54031" y="38099"/>
              <a:ext cx="1028183" cy="1452528"/>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
        <p:nvSpPr>
          <p:cNvPr id="15" name="Titel 1"/>
          <p:cNvSpPr txBox="1">
            <a:spLocks/>
          </p:cNvSpPr>
          <p:nvPr/>
        </p:nvSpPr>
        <p:spPr>
          <a:xfrm>
            <a:off x="685210" y="773718"/>
            <a:ext cx="1144329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COMMUNICATIE OVER DE WERKEN</a:t>
            </a:r>
          </a:p>
        </p:txBody>
      </p:sp>
      <p:pic>
        <p:nvPicPr>
          <p:cNvPr id="3" name="Picture 2">
            <a:extLst>
              <a:ext uri="{FF2B5EF4-FFF2-40B4-BE49-F238E27FC236}">
                <a16:creationId xmlns:a16="http://schemas.microsoft.com/office/drawing/2014/main" id="{1C916817-5FA8-99A6-C757-90935AD9ADCF}"/>
              </a:ext>
            </a:extLst>
          </p:cNvPr>
          <p:cNvPicPr>
            <a:picLocks noChangeAspect="1"/>
          </p:cNvPicPr>
          <p:nvPr/>
        </p:nvPicPr>
        <p:blipFill>
          <a:blip r:embed="rId4"/>
          <a:stretch>
            <a:fillRect/>
          </a:stretch>
        </p:blipFill>
        <p:spPr>
          <a:xfrm>
            <a:off x="7600863" y="2658944"/>
            <a:ext cx="1105055" cy="1092352"/>
          </a:xfrm>
          <a:prstGeom prst="rect">
            <a:avLst/>
          </a:prstGeom>
        </p:spPr>
      </p:pic>
      <p:sp>
        <p:nvSpPr>
          <p:cNvPr id="4" name="Shape 348">
            <a:extLst>
              <a:ext uri="{FF2B5EF4-FFF2-40B4-BE49-F238E27FC236}">
                <a16:creationId xmlns:a16="http://schemas.microsoft.com/office/drawing/2014/main" id="{8953E151-6B99-2635-8FD5-223DC795DC68}"/>
              </a:ext>
            </a:extLst>
          </p:cNvPr>
          <p:cNvSpPr/>
          <p:nvPr/>
        </p:nvSpPr>
        <p:spPr>
          <a:xfrm>
            <a:off x="6950937" y="1785101"/>
            <a:ext cx="2404911" cy="547535"/>
          </a:xfrm>
          <a:prstGeom prst="rect">
            <a:avLst/>
          </a:prstGeom>
          <a:ln w="12700">
            <a:miter lim="400000"/>
          </a:ln>
          <a:extLst>
            <a:ext uri="{C572A759-6A51-4108-AA02-DFA0A04FC94B}"/>
          </a:extLst>
        </p:spPr>
        <p:txBody>
          <a:bodyPr lIns="0" tIns="0" rIns="0" bIns="0">
            <a:normAutofit/>
          </a:bodyPr>
          <a:lstStyle>
            <a:lvl1pPr algn="ctr">
              <a:lnSpc>
                <a:spcPct val="115000"/>
              </a:lnSpc>
              <a:spcBef>
                <a:spcPts val="400"/>
              </a:spcBef>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Lst>
              <a:defRPr sz="1600">
                <a:solidFill>
                  <a:srgbClr val="0A2D53"/>
                </a:solidFill>
                <a:uFill>
                  <a:solidFill/>
                </a:uFill>
                <a:latin typeface="Heijmans"/>
                <a:ea typeface="Heijmans"/>
                <a:cs typeface="Heijmans"/>
                <a:sym typeface="Heijmans"/>
              </a:defRPr>
            </a:lvl1pPr>
          </a:lstStyle>
          <a:p>
            <a:pPr defTabSz="914354">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sz="1800">
                <a:solidFill>
                  <a:srgbClr val="000000"/>
                </a:solidFill>
                <a:uFillTx/>
              </a:defRPr>
            </a:pPr>
            <a:r>
              <a:rPr lang="en-GB" sz="2400" kern="0" dirty="0">
                <a:solidFill>
                  <a:srgbClr val="000000"/>
                </a:solidFill>
                <a:uFillTx/>
                <a:latin typeface="Arial" panose="020B0604020202020204"/>
              </a:rPr>
              <a:t>WhatsApp-</a:t>
            </a:r>
            <a:r>
              <a:rPr lang="en-GB" sz="2400" kern="0" dirty="0" err="1">
                <a:solidFill>
                  <a:srgbClr val="000000"/>
                </a:solidFill>
                <a:uFillTx/>
                <a:latin typeface="Arial" panose="020B0604020202020204"/>
              </a:rPr>
              <a:t>groep</a:t>
            </a:r>
            <a:endParaRPr sz="2400" kern="0" dirty="0">
              <a:solidFill>
                <a:srgbClr val="000000"/>
              </a:solidFill>
              <a:uFillTx/>
              <a:latin typeface="Arial" panose="020B0604020202020204"/>
            </a:endParaRPr>
          </a:p>
        </p:txBody>
      </p:sp>
    </p:spTree>
    <p:extLst>
      <p:ext uri="{BB962C8B-B14F-4D97-AF65-F5344CB8AC3E}">
        <p14:creationId xmlns:p14="http://schemas.microsoft.com/office/powerpoint/2010/main" val="1195467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389915" y="175609"/>
            <a:ext cx="11700392" cy="577851"/>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CONTACT/ LOCATIE WERFKEET</a:t>
            </a:r>
          </a:p>
        </p:txBody>
      </p:sp>
      <p:sp>
        <p:nvSpPr>
          <p:cNvPr id="6" name="Shape 348"/>
          <p:cNvSpPr/>
          <p:nvPr/>
        </p:nvSpPr>
        <p:spPr>
          <a:xfrm>
            <a:off x="389915" y="1674267"/>
            <a:ext cx="2580331" cy="967316"/>
          </a:xfrm>
          <a:prstGeom prst="rect">
            <a:avLst/>
          </a:prstGeom>
          <a:ln w="12700">
            <a:miter lim="400000"/>
          </a:ln>
          <a:extLst>
            <a:ext uri="{C572A759-6A51-4108-AA02-DFA0A04FC94B}"/>
          </a:extLst>
        </p:spPr>
        <p:txBody>
          <a:bodyPr lIns="0" tIns="0" rIns="0" bIns="0">
            <a:normAutofit/>
          </a:bodyPr>
          <a:lstStyle>
            <a:lvl1pPr algn="ctr">
              <a:lnSpc>
                <a:spcPct val="115000"/>
              </a:lnSpc>
              <a:spcBef>
                <a:spcPts val="400"/>
              </a:spcBef>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Lst>
              <a:defRPr sz="1600">
                <a:solidFill>
                  <a:srgbClr val="0A2D53"/>
                </a:solidFill>
                <a:uFill>
                  <a:solidFill/>
                </a:uFill>
                <a:latin typeface="Heijmans"/>
                <a:ea typeface="Heijmans"/>
                <a:cs typeface="Heijmans"/>
                <a:sym typeface="Heijmans"/>
              </a:defRPr>
            </a:lvl1pPr>
          </a:lstStyle>
          <a:p>
            <a:pPr defTabSz="914354">
              <a:spcBef>
                <a:spcPts val="533"/>
              </a:spcBef>
              <a:tabLst>
                <a:tab pos="592652" algn="l"/>
                <a:tab pos="1185304" algn="l"/>
                <a:tab pos="1794888" algn="l"/>
                <a:tab pos="2387540" algn="l"/>
                <a:tab pos="2997125" algn="l"/>
                <a:tab pos="3589777" algn="l"/>
                <a:tab pos="4182429" algn="l"/>
                <a:tab pos="4792014" algn="l"/>
                <a:tab pos="5384665" algn="l"/>
                <a:tab pos="5994250" algn="l"/>
                <a:tab pos="6586902" algn="l"/>
                <a:tab pos="7179554" algn="l"/>
                <a:tab pos="7721407" algn="l"/>
              </a:tabLst>
              <a:defRPr sz="1800">
                <a:solidFill>
                  <a:srgbClr val="000000"/>
                </a:solidFill>
                <a:uFillTx/>
              </a:defRPr>
            </a:pPr>
            <a:endParaRPr sz="2400" kern="0" dirty="0">
              <a:solidFill>
                <a:srgbClr val="000000"/>
              </a:solidFill>
              <a:uFillTx/>
              <a:latin typeface="Arial" panose="020B0604020202020204"/>
            </a:endParaRPr>
          </a:p>
        </p:txBody>
      </p:sp>
      <p:sp>
        <p:nvSpPr>
          <p:cNvPr id="19" name="Shape 375"/>
          <p:cNvSpPr>
            <a:spLocks noChangeArrowheads="1"/>
          </p:cNvSpPr>
          <p:nvPr/>
        </p:nvSpPr>
        <p:spPr bwMode="auto">
          <a:xfrm>
            <a:off x="305249" y="5968414"/>
            <a:ext cx="1007956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a:defRPr>
                <a:solidFill>
                  <a:srgbClr val="FFFFFF"/>
                </a:solidFill>
                <a:latin typeface="Avenir Roman"/>
                <a:ea typeface="Avenir Roman"/>
                <a:cs typeface="Avenir Roman"/>
                <a:sym typeface="Avenir Roman"/>
              </a:defRPr>
            </a:lvl1pPr>
            <a:lvl2pPr marL="742950" indent="-285750">
              <a:defRPr>
                <a:solidFill>
                  <a:srgbClr val="FFFFFF"/>
                </a:solidFill>
                <a:latin typeface="Avenir Roman"/>
                <a:ea typeface="Avenir Roman"/>
                <a:cs typeface="Avenir Roman"/>
                <a:sym typeface="Avenir Roman"/>
              </a:defRPr>
            </a:lvl2pPr>
            <a:lvl3pPr marL="1143000" indent="-228600">
              <a:defRPr>
                <a:solidFill>
                  <a:srgbClr val="FFFFFF"/>
                </a:solidFill>
                <a:latin typeface="Avenir Roman"/>
                <a:ea typeface="Avenir Roman"/>
                <a:cs typeface="Avenir Roman"/>
                <a:sym typeface="Avenir Roman"/>
              </a:defRPr>
            </a:lvl3pPr>
            <a:lvl4pPr marL="1600200" indent="-228600">
              <a:defRPr>
                <a:solidFill>
                  <a:srgbClr val="FFFFFF"/>
                </a:solidFill>
                <a:latin typeface="Avenir Roman"/>
                <a:ea typeface="Avenir Roman"/>
                <a:cs typeface="Avenir Roman"/>
                <a:sym typeface="Avenir Roman"/>
              </a:defRPr>
            </a:lvl4pPr>
            <a:lvl5pPr marL="2057400" indent="-228600">
              <a:defRPr>
                <a:solidFill>
                  <a:srgbClr val="FFFFFF"/>
                </a:solidFill>
                <a:latin typeface="Avenir Roman"/>
                <a:ea typeface="Avenir Roman"/>
                <a:cs typeface="Avenir Roman"/>
                <a:sym typeface="Avenir Roman"/>
              </a:defRPr>
            </a:lvl5pPr>
            <a:lvl6pPr marL="25146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6pPr>
            <a:lvl7pPr marL="29718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7pPr>
            <a:lvl8pPr marL="34290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8pPr>
            <a:lvl9pPr marL="38862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9pPr>
          </a:lstStyle>
          <a:p>
            <a:pPr defTabSz="914354"/>
            <a:r>
              <a:rPr lang="nl-BE" altLang="nl-BE" sz="1467" b="1" dirty="0">
                <a:solidFill>
                  <a:prstClr val="black"/>
                </a:solidFill>
                <a:latin typeface="Heijmans"/>
                <a:ea typeface="Heijmans"/>
                <a:cs typeface="Heijmans"/>
                <a:sym typeface="Heijmans"/>
              </a:rPr>
              <a:t>WERFTEAM: </a:t>
            </a:r>
            <a:r>
              <a:rPr lang="nl-BE" altLang="nl-BE" sz="1467" dirty="0">
                <a:solidFill>
                  <a:prstClr val="black"/>
                </a:solidFill>
                <a:latin typeface="Heijmans"/>
                <a:ea typeface="Heijmans"/>
                <a:cs typeface="Heijmans"/>
                <a:sym typeface="Heijmans"/>
              </a:rPr>
              <a:t>Sander Gheyssens (projectleider)</a:t>
            </a:r>
          </a:p>
          <a:p>
            <a:pPr defTabSz="914354"/>
            <a:r>
              <a:rPr lang="nl-BE" altLang="nl-BE" sz="1467" dirty="0">
                <a:solidFill>
                  <a:prstClr val="black"/>
                </a:solidFill>
                <a:latin typeface="Heijmans"/>
                <a:ea typeface="Heijmans"/>
                <a:cs typeface="Heijmans"/>
                <a:sym typeface="Heijmans"/>
              </a:rPr>
              <a:t>	  Tom De Schepper (projectmanager)</a:t>
            </a:r>
          </a:p>
        </p:txBody>
      </p:sp>
      <p:sp>
        <p:nvSpPr>
          <p:cNvPr id="10" name="Tekstvak 7"/>
          <p:cNvSpPr txBox="1">
            <a:spLocks noChangeArrowheads="1"/>
          </p:cNvSpPr>
          <p:nvPr/>
        </p:nvSpPr>
        <p:spPr bwMode="auto">
          <a:xfrm>
            <a:off x="9230230" y="3090446"/>
            <a:ext cx="2860077" cy="646331"/>
          </a:xfrm>
          <a:prstGeom prst="rect">
            <a:avLst/>
          </a:prstGeom>
          <a:solidFill>
            <a:srgbClr val="5B9BD5"/>
          </a:solidFill>
          <a:ln w="9525">
            <a:solidFill>
              <a:schemeClr val="tx1"/>
            </a:solidFill>
            <a:miter lim="800000"/>
            <a:headEnd/>
            <a:tailEnd/>
          </a:ln>
        </p:spPr>
        <p:txBody>
          <a:bodyPr wrap="square">
            <a:spAutoFit/>
          </a:bodyPr>
          <a:lstStyle>
            <a:lvl1pPr>
              <a:defRPr>
                <a:solidFill>
                  <a:srgbClr val="FFFFFF"/>
                </a:solidFill>
                <a:latin typeface="Avenir Roman"/>
                <a:ea typeface="Avenir Roman"/>
                <a:cs typeface="Avenir Roman"/>
                <a:sym typeface="Avenir Roman"/>
              </a:defRPr>
            </a:lvl1pPr>
            <a:lvl2pPr marL="742950" indent="-285750">
              <a:defRPr>
                <a:solidFill>
                  <a:srgbClr val="FFFFFF"/>
                </a:solidFill>
                <a:latin typeface="Avenir Roman"/>
                <a:ea typeface="Avenir Roman"/>
                <a:cs typeface="Avenir Roman"/>
                <a:sym typeface="Avenir Roman"/>
              </a:defRPr>
            </a:lvl2pPr>
            <a:lvl3pPr marL="1143000" indent="-228600">
              <a:defRPr>
                <a:solidFill>
                  <a:srgbClr val="FFFFFF"/>
                </a:solidFill>
                <a:latin typeface="Avenir Roman"/>
                <a:ea typeface="Avenir Roman"/>
                <a:cs typeface="Avenir Roman"/>
                <a:sym typeface="Avenir Roman"/>
              </a:defRPr>
            </a:lvl3pPr>
            <a:lvl4pPr marL="1600200" indent="-228600">
              <a:defRPr>
                <a:solidFill>
                  <a:srgbClr val="FFFFFF"/>
                </a:solidFill>
                <a:latin typeface="Avenir Roman"/>
                <a:ea typeface="Avenir Roman"/>
                <a:cs typeface="Avenir Roman"/>
                <a:sym typeface="Avenir Roman"/>
              </a:defRPr>
            </a:lvl4pPr>
            <a:lvl5pPr marL="2057400" indent="-228600">
              <a:defRPr>
                <a:solidFill>
                  <a:srgbClr val="FFFFFF"/>
                </a:solidFill>
                <a:latin typeface="Avenir Roman"/>
                <a:ea typeface="Avenir Roman"/>
                <a:cs typeface="Avenir Roman"/>
                <a:sym typeface="Avenir Roman"/>
              </a:defRPr>
            </a:lvl5pPr>
            <a:lvl6pPr marL="25146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6pPr>
            <a:lvl7pPr marL="29718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7pPr>
            <a:lvl8pPr marL="34290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8pPr>
            <a:lvl9pPr marL="3886200" indent="-228600" defTabSz="457200" eaLnBrk="0" fontAlgn="base" hangingPunct="0">
              <a:spcBef>
                <a:spcPct val="0"/>
              </a:spcBef>
              <a:spcAft>
                <a:spcPct val="0"/>
              </a:spcAft>
              <a:defRPr>
                <a:solidFill>
                  <a:srgbClr val="FFFFFF"/>
                </a:solidFill>
                <a:latin typeface="Avenir Roman"/>
                <a:ea typeface="Avenir Roman"/>
                <a:cs typeface="Avenir Roman"/>
                <a:sym typeface="Avenir Roman"/>
              </a:defRPr>
            </a:lvl9pPr>
          </a:lstStyle>
          <a:p>
            <a:pPr algn="ctr" defTabSz="914354"/>
            <a:r>
              <a:rPr lang="nl-BE" altLang="nl-BE" dirty="0">
                <a:solidFill>
                  <a:srgbClr val="002060"/>
                </a:solidFill>
                <a:latin typeface="Arial" panose="020B0604020202020204"/>
              </a:rPr>
              <a:t>Bouwperceel naast </a:t>
            </a:r>
            <a:r>
              <a:rPr lang="nl-BE" altLang="nl-BE" dirty="0" err="1">
                <a:solidFill>
                  <a:srgbClr val="002060"/>
                </a:solidFill>
                <a:latin typeface="Arial" panose="020B0604020202020204"/>
              </a:rPr>
              <a:t>Eeckelstraat</a:t>
            </a:r>
            <a:r>
              <a:rPr lang="nl-BE" altLang="nl-BE" dirty="0">
                <a:solidFill>
                  <a:srgbClr val="002060"/>
                </a:solidFill>
                <a:latin typeface="Arial" panose="020B0604020202020204"/>
              </a:rPr>
              <a:t> 42</a:t>
            </a:r>
          </a:p>
        </p:txBody>
      </p:sp>
      <p:pic>
        <p:nvPicPr>
          <p:cNvPr id="8" name="Picture 7">
            <a:extLst>
              <a:ext uri="{FF2B5EF4-FFF2-40B4-BE49-F238E27FC236}">
                <a16:creationId xmlns:a16="http://schemas.microsoft.com/office/drawing/2014/main" id="{5C106E87-AE7F-2D2D-3274-E22AC85F9C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248" y="854322"/>
            <a:ext cx="8800832" cy="5108713"/>
          </a:xfrm>
          <a:prstGeom prst="rect">
            <a:avLst/>
          </a:prstGeom>
        </p:spPr>
      </p:pic>
    </p:spTree>
    <p:extLst>
      <p:ext uri="{BB962C8B-B14F-4D97-AF65-F5344CB8AC3E}">
        <p14:creationId xmlns:p14="http://schemas.microsoft.com/office/powerpoint/2010/main" val="2162142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3293976" y="3356450"/>
            <a:ext cx="10074443" cy="1313052"/>
          </a:xfrm>
        </p:spPr>
        <p:txBody>
          <a:bodyPr/>
          <a:lstStyle/>
          <a:p>
            <a:endParaRPr lang="nl-BE" sz="2133" dirty="0">
              <a:solidFill>
                <a:srgbClr val="002776"/>
              </a:solidFill>
            </a:endParaRPr>
          </a:p>
          <a:p>
            <a:endParaRPr lang="nl-BE" sz="2133" dirty="0">
              <a:solidFill>
                <a:srgbClr val="002776"/>
              </a:solidFill>
            </a:endParaRPr>
          </a:p>
          <a:p>
            <a:endParaRPr lang="nl-BE" dirty="0"/>
          </a:p>
        </p:txBody>
      </p:sp>
      <p:sp>
        <p:nvSpPr>
          <p:cNvPr id="8" name="Shape 88"/>
          <p:cNvSpPr/>
          <p:nvPr/>
        </p:nvSpPr>
        <p:spPr>
          <a:xfrm>
            <a:off x="858349" y="3684727"/>
            <a:ext cx="2467719" cy="4331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a:lnSpc>
                <a:spcPct val="90000"/>
              </a:lnSpc>
              <a:defRPr sz="1100">
                <a:solidFill>
                  <a:srgbClr val="0A2D53"/>
                </a:solidFill>
                <a:latin typeface="Heijmans"/>
                <a:ea typeface="Heijmans"/>
                <a:cs typeface="Heijmans"/>
                <a:sym typeface="Heijmans"/>
              </a:defRPr>
            </a:lvl1pPr>
          </a:lstStyle>
          <a:p>
            <a:pPr defTabSz="914354">
              <a:defRPr sz="1800">
                <a:solidFill>
                  <a:srgbClr val="000000"/>
                </a:solidFill>
              </a:defRPr>
            </a:pPr>
            <a:endParaRPr sz="1467" dirty="0">
              <a:latin typeface="Arial" panose="020B0604020202020204"/>
            </a:endParaRPr>
          </a:p>
        </p:txBody>
      </p:sp>
      <p:sp>
        <p:nvSpPr>
          <p:cNvPr id="12" name="Titel 11"/>
          <p:cNvSpPr>
            <a:spLocks noGrp="1"/>
          </p:cNvSpPr>
          <p:nvPr>
            <p:ph type="ctrTitle"/>
          </p:nvPr>
        </p:nvSpPr>
        <p:spPr>
          <a:xfrm>
            <a:off x="1443792" y="4043754"/>
            <a:ext cx="10074443" cy="480131"/>
          </a:xfrm>
        </p:spPr>
        <p:txBody>
          <a:bodyPr/>
          <a:lstStyle/>
          <a:p>
            <a:r>
              <a:rPr lang="nl-BE" dirty="0"/>
              <a:t>ERVARINGEN IN HET PAJOTTENLAND</a:t>
            </a:r>
          </a:p>
        </p:txBody>
      </p:sp>
    </p:spTree>
    <p:extLst>
      <p:ext uri="{BB962C8B-B14F-4D97-AF65-F5344CB8AC3E}">
        <p14:creationId xmlns:p14="http://schemas.microsoft.com/office/powerpoint/2010/main" val="1625430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57</a:t>
            </a:fld>
            <a:endParaRPr lang="en-US">
              <a:solidFill>
                <a:srgbClr val="002776"/>
              </a:solidFill>
              <a:latin typeface="Arial" panose="020B0604020202020204"/>
            </a:endParaRPr>
          </a:p>
        </p:txBody>
      </p:sp>
      <p:sp>
        <p:nvSpPr>
          <p:cNvPr id="10" name="Titel 1"/>
          <p:cNvSpPr txBox="1">
            <a:spLocks/>
          </p:cNvSpPr>
          <p:nvPr/>
        </p:nvSpPr>
        <p:spPr>
          <a:xfrm>
            <a:off x="2235596" y="6415798"/>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endParaRPr lang="nl-BE" sz="2667" b="1" dirty="0">
              <a:solidFill>
                <a:srgbClr val="002776"/>
              </a:solidFill>
              <a:latin typeface="Arial" panose="020B0604020202020204"/>
            </a:endParaRPr>
          </a:p>
        </p:txBody>
      </p:sp>
      <p:pic>
        <p:nvPicPr>
          <p:cNvPr id="6" name="Picture 5" descr="A person in a trench&#10;&#10;AI-generated content may be incorrect.">
            <a:extLst>
              <a:ext uri="{FF2B5EF4-FFF2-40B4-BE49-F238E27FC236}">
                <a16:creationId xmlns:a16="http://schemas.microsoft.com/office/drawing/2014/main" id="{00BF82EE-6096-7597-EF6B-2C0BBF3AE5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10485" y="804157"/>
            <a:ext cx="5581515" cy="4186136"/>
          </a:xfrm>
          <a:prstGeom prst="rect">
            <a:avLst/>
          </a:prstGeom>
        </p:spPr>
      </p:pic>
      <p:pic>
        <p:nvPicPr>
          <p:cNvPr id="15" name="Picture 14" descr="A truck parked on a muddy road&#10;&#10;AI-generated content may be incorrect.">
            <a:extLst>
              <a:ext uri="{FF2B5EF4-FFF2-40B4-BE49-F238E27FC236}">
                <a16:creationId xmlns:a16="http://schemas.microsoft.com/office/drawing/2014/main" id="{CCB7678C-2333-1ED2-9A77-E658DACFD8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01089" y="2027706"/>
            <a:ext cx="5912255" cy="4434191"/>
          </a:xfrm>
          <a:prstGeom prst="rect">
            <a:avLst/>
          </a:prstGeom>
        </p:spPr>
      </p:pic>
      <p:pic>
        <p:nvPicPr>
          <p:cNvPr id="8" name="Picture 7" descr="A road with a brick building in the background&#10;&#10;AI-generated content may be incorrect.">
            <a:extLst>
              <a:ext uri="{FF2B5EF4-FFF2-40B4-BE49-F238E27FC236}">
                <a16:creationId xmlns:a16="http://schemas.microsoft.com/office/drawing/2014/main" id="{000AF5FB-1294-B3F8-54AF-C049C43179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44882" y="1794348"/>
            <a:ext cx="4359068" cy="3269301"/>
          </a:xfrm>
          <a:prstGeom prst="rect">
            <a:avLst/>
          </a:prstGeom>
        </p:spPr>
      </p:pic>
      <p:sp>
        <p:nvSpPr>
          <p:cNvPr id="16" name="Titel 1">
            <a:extLst>
              <a:ext uri="{FF2B5EF4-FFF2-40B4-BE49-F238E27FC236}">
                <a16:creationId xmlns:a16="http://schemas.microsoft.com/office/drawing/2014/main" id="{3250CBFC-D79C-A346-8963-49AAC535EFF2}"/>
              </a:ext>
            </a:extLst>
          </p:cNvPr>
          <p:cNvSpPr txBox="1">
            <a:spLocks/>
          </p:cNvSpPr>
          <p:nvPr/>
        </p:nvSpPr>
        <p:spPr>
          <a:xfrm>
            <a:off x="225260" y="389947"/>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Lennik – Collector Schapenstraat</a:t>
            </a:r>
          </a:p>
        </p:txBody>
      </p:sp>
    </p:spTree>
    <p:extLst>
      <p:ext uri="{BB962C8B-B14F-4D97-AF65-F5344CB8AC3E}">
        <p14:creationId xmlns:p14="http://schemas.microsoft.com/office/powerpoint/2010/main" val="31308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58</a:t>
            </a:fld>
            <a:endParaRPr lang="en-US">
              <a:solidFill>
                <a:srgbClr val="002776"/>
              </a:solidFill>
              <a:latin typeface="Arial" panose="020B0604020202020204"/>
            </a:endParaRPr>
          </a:p>
        </p:txBody>
      </p:sp>
      <p:sp>
        <p:nvSpPr>
          <p:cNvPr id="10" name="Titel 1"/>
          <p:cNvSpPr txBox="1">
            <a:spLocks/>
          </p:cNvSpPr>
          <p:nvPr/>
        </p:nvSpPr>
        <p:spPr>
          <a:xfrm>
            <a:off x="2235596" y="6415798"/>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endParaRPr lang="nl-BE" sz="2667" b="1" dirty="0">
              <a:solidFill>
                <a:srgbClr val="002776"/>
              </a:solidFill>
              <a:latin typeface="Arial" panose="020B0604020202020204"/>
            </a:endParaRPr>
          </a:p>
        </p:txBody>
      </p:sp>
      <p:sp>
        <p:nvSpPr>
          <p:cNvPr id="4" name="Titel 1">
            <a:extLst>
              <a:ext uri="{FF2B5EF4-FFF2-40B4-BE49-F238E27FC236}">
                <a16:creationId xmlns:a16="http://schemas.microsoft.com/office/drawing/2014/main" id="{70678D1F-FDEA-5F3E-3765-2A5E9CA385C9}"/>
              </a:ext>
            </a:extLst>
          </p:cNvPr>
          <p:cNvSpPr txBox="1">
            <a:spLocks/>
          </p:cNvSpPr>
          <p:nvPr/>
        </p:nvSpPr>
        <p:spPr>
          <a:xfrm>
            <a:off x="225260" y="389947"/>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Pepingen – Neerstraat, Mortagnestraat en </a:t>
            </a:r>
            <a:r>
              <a:rPr lang="nl-BE" sz="2667" b="1" dirty="0" err="1">
                <a:solidFill>
                  <a:srgbClr val="002776"/>
                </a:solidFill>
                <a:latin typeface="Arial" panose="020B0604020202020204"/>
              </a:rPr>
              <a:t>Weverkeits</a:t>
            </a:r>
            <a:endParaRPr lang="nl-BE" sz="2667" b="1" dirty="0">
              <a:solidFill>
                <a:srgbClr val="002776"/>
              </a:solidFill>
              <a:latin typeface="Arial" panose="020B0604020202020204"/>
            </a:endParaRPr>
          </a:p>
        </p:txBody>
      </p:sp>
      <p:pic>
        <p:nvPicPr>
          <p:cNvPr id="7" name="Picture 6" descr="A road with a brick wall and a building&#10;&#10;AI-generated content may be incorrect.">
            <a:extLst>
              <a:ext uri="{FF2B5EF4-FFF2-40B4-BE49-F238E27FC236}">
                <a16:creationId xmlns:a16="http://schemas.microsoft.com/office/drawing/2014/main" id="{73D4BA1A-4482-7FF2-AB8E-07AAF55E94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273277"/>
            <a:ext cx="4208207" cy="3156155"/>
          </a:xfrm>
          <a:prstGeom prst="rect">
            <a:avLst/>
          </a:prstGeom>
        </p:spPr>
      </p:pic>
      <p:pic>
        <p:nvPicPr>
          <p:cNvPr id="11" name="Picture 10" descr="A person driving a road with a roller&#10;&#10;AI-generated content may be incorrect.">
            <a:extLst>
              <a:ext uri="{FF2B5EF4-FFF2-40B4-BE49-F238E27FC236}">
                <a16:creationId xmlns:a16="http://schemas.microsoft.com/office/drawing/2014/main" id="{DD4FD9F4-2E52-AE84-D4D4-784F4494DD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3910" y="2470355"/>
            <a:ext cx="5850193" cy="4387645"/>
          </a:xfrm>
          <a:prstGeom prst="rect">
            <a:avLst/>
          </a:prstGeom>
        </p:spPr>
      </p:pic>
      <p:pic>
        <p:nvPicPr>
          <p:cNvPr id="15" name="Picture 14" descr="A trench in a field&#10;&#10;AI-generated content may be incorrect.">
            <a:extLst>
              <a:ext uri="{FF2B5EF4-FFF2-40B4-BE49-F238E27FC236}">
                <a16:creationId xmlns:a16="http://schemas.microsoft.com/office/drawing/2014/main" id="{20D277E2-291C-63F5-B82E-0D8C4DD786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16861" y="1045746"/>
            <a:ext cx="3875139" cy="5166852"/>
          </a:xfrm>
          <a:prstGeom prst="rect">
            <a:avLst/>
          </a:prstGeom>
        </p:spPr>
      </p:pic>
    </p:spTree>
    <p:extLst>
      <p:ext uri="{BB962C8B-B14F-4D97-AF65-F5344CB8AC3E}">
        <p14:creationId xmlns:p14="http://schemas.microsoft.com/office/powerpoint/2010/main" val="724096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914354"/>
            <a:fld id="{0FDFE2F2-D9B1-44B0-9401-A982F5CBFF59}" type="slidenum">
              <a:rPr lang="en-US">
                <a:solidFill>
                  <a:srgbClr val="002776"/>
                </a:solidFill>
                <a:latin typeface="Arial" panose="020B0604020202020204"/>
              </a:rPr>
              <a:pPr defTabSz="914354"/>
              <a:t>59</a:t>
            </a:fld>
            <a:endParaRPr lang="en-US">
              <a:solidFill>
                <a:srgbClr val="002776"/>
              </a:solidFill>
              <a:latin typeface="Arial" panose="020B0604020202020204"/>
            </a:endParaRPr>
          </a:p>
        </p:txBody>
      </p:sp>
      <p:sp>
        <p:nvSpPr>
          <p:cNvPr id="5" name="Titel 1"/>
          <p:cNvSpPr txBox="1">
            <a:spLocks/>
          </p:cNvSpPr>
          <p:nvPr/>
        </p:nvSpPr>
        <p:spPr>
          <a:xfrm>
            <a:off x="225260" y="389947"/>
            <a:ext cx="10074443" cy="510909"/>
          </a:xfrm>
          <a:prstGeom prst="rect">
            <a:avLst/>
          </a:prstGeom>
        </p:spPr>
        <p:txBody>
          <a:bodyPr/>
          <a:lstStyle>
            <a:lvl1pPr algn="l" defTabSz="685766" rtl="0" eaLnBrk="1" latinLnBrk="0" hangingPunct="1">
              <a:lnSpc>
                <a:spcPct val="90000"/>
              </a:lnSpc>
              <a:spcBef>
                <a:spcPct val="0"/>
              </a:spcBef>
              <a:buNone/>
              <a:defRPr sz="2400" kern="1200">
                <a:solidFill>
                  <a:schemeClr val="accent1"/>
                </a:solidFill>
                <a:latin typeface="+mj-lt"/>
                <a:ea typeface="+mj-ea"/>
                <a:cs typeface="+mj-cs"/>
              </a:defRPr>
            </a:lvl1pPr>
          </a:lstStyle>
          <a:p>
            <a:pPr defTabSz="914332"/>
            <a:r>
              <a:rPr lang="nl-BE" sz="2667" b="1" dirty="0">
                <a:solidFill>
                  <a:srgbClr val="002776"/>
                </a:solidFill>
                <a:latin typeface="Arial" panose="020B0604020202020204"/>
              </a:rPr>
              <a:t>Gooik – Afkoppeling </a:t>
            </a:r>
            <a:r>
              <a:rPr lang="nl-BE" sz="2667" b="1" dirty="0" err="1">
                <a:solidFill>
                  <a:srgbClr val="002776"/>
                </a:solidFill>
                <a:latin typeface="Arial" panose="020B0604020202020204"/>
              </a:rPr>
              <a:t>Plaatsbeek</a:t>
            </a:r>
            <a:endParaRPr lang="nl-BE" sz="2667" b="1" dirty="0">
              <a:solidFill>
                <a:srgbClr val="002776"/>
              </a:solidFill>
              <a:latin typeface="Arial" panose="020B0604020202020204"/>
            </a:endParaRPr>
          </a:p>
        </p:txBody>
      </p:sp>
      <p:pic>
        <p:nvPicPr>
          <p:cNvPr id="6" name="Picture 5" descr="A group of men in yellow jackets working on a pipe&#10;&#10;AI-generated content may be incorrect.">
            <a:extLst>
              <a:ext uri="{FF2B5EF4-FFF2-40B4-BE49-F238E27FC236}">
                <a16:creationId xmlns:a16="http://schemas.microsoft.com/office/drawing/2014/main" id="{5A6F57A9-4B9C-6CDD-4C20-5E3C92B23C2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1746275"/>
            <a:ext cx="5299588" cy="4586749"/>
          </a:xfrm>
          <a:prstGeom prst="rect">
            <a:avLst/>
          </a:prstGeom>
        </p:spPr>
      </p:pic>
      <p:pic>
        <p:nvPicPr>
          <p:cNvPr id="11" name="Picture 10" descr="A brick road with bushes and buildings in the background&#10;&#10;AI-generated content may be incorrect.">
            <a:extLst>
              <a:ext uri="{FF2B5EF4-FFF2-40B4-BE49-F238E27FC236}">
                <a16:creationId xmlns:a16="http://schemas.microsoft.com/office/drawing/2014/main" id="{0047B36F-9BD5-E75D-9708-ACD62D3711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92072" y="786943"/>
            <a:ext cx="7399929" cy="5549947"/>
          </a:xfrm>
          <a:prstGeom prst="rect">
            <a:avLst/>
          </a:prstGeom>
        </p:spPr>
      </p:pic>
    </p:spTree>
    <p:extLst>
      <p:ext uri="{BB962C8B-B14F-4D97-AF65-F5344CB8AC3E}">
        <p14:creationId xmlns:p14="http://schemas.microsoft.com/office/powerpoint/2010/main" val="918440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dirty="0"/>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6231294" cy="1672402"/>
          </a:xfrm>
        </p:spPr>
        <p:txBody>
          <a:bodyPr/>
          <a:lstStyle/>
          <a:p>
            <a:r>
              <a:rPr lang="nl-BE" dirty="0"/>
              <a:t>Vragen</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
        <p:nvSpPr>
          <p:cNvPr id="2" name="Tekstvak 1">
            <a:extLst>
              <a:ext uri="{FF2B5EF4-FFF2-40B4-BE49-F238E27FC236}">
                <a16:creationId xmlns:a16="http://schemas.microsoft.com/office/drawing/2014/main" id="{77B3A2CC-68A2-B86B-A258-916E215F8743}"/>
              </a:ext>
            </a:extLst>
          </p:cNvPr>
          <p:cNvSpPr txBox="1"/>
          <p:nvPr/>
        </p:nvSpPr>
        <p:spPr>
          <a:xfrm>
            <a:off x="6823420" y="1935086"/>
            <a:ext cx="5351930" cy="2862322"/>
          </a:xfrm>
          <a:prstGeom prst="rect">
            <a:avLst/>
          </a:prstGeom>
          <a:noFill/>
        </p:spPr>
        <p:txBody>
          <a:bodyPr wrap="square" rtlCol="0">
            <a:spAutoFit/>
          </a:bodyPr>
          <a:lstStyle/>
          <a:p>
            <a:pPr algn="ctr"/>
            <a:r>
              <a:rPr lang="nl-BE" sz="18000" dirty="0">
                <a:solidFill>
                  <a:schemeClr val="accent1">
                    <a:lumMod val="75000"/>
                  </a:schemeClr>
                </a:solidFill>
                <a:latin typeface="ADLaM Display" panose="020F0502020204030204" pitchFamily="2" charset="0"/>
                <a:ea typeface="ADLaM Display" panose="020F0502020204030204" pitchFamily="2" charset="0"/>
                <a:cs typeface="ADLaM Display" panose="020F0502020204030204" pitchFamily="2" charset="0"/>
              </a:rPr>
              <a:t>???</a:t>
            </a:r>
          </a:p>
        </p:txBody>
      </p:sp>
    </p:spTree>
    <p:extLst>
      <p:ext uri="{BB962C8B-B14F-4D97-AF65-F5344CB8AC3E}">
        <p14:creationId xmlns:p14="http://schemas.microsoft.com/office/powerpoint/2010/main" val="19614194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theme/theme1.xml><?xml version="1.0" encoding="utf-8"?>
<a:theme xmlns:a="http://schemas.openxmlformats.org/drawingml/2006/main" name="Kantoorthema">
  <a:themeElements>
    <a:clrScheme name="Fluvius 1">
      <a:dk1>
        <a:srgbClr val="000000"/>
      </a:dk1>
      <a:lt1>
        <a:srgbClr val="FFFFFF"/>
      </a:lt1>
      <a:dk2>
        <a:srgbClr val="44546A"/>
      </a:dk2>
      <a:lt2>
        <a:srgbClr val="E7E6E6"/>
      </a:lt2>
      <a:accent1>
        <a:srgbClr val="004C69"/>
      </a:accent1>
      <a:accent2>
        <a:srgbClr val="B2D234"/>
      </a:accent2>
      <a:accent3>
        <a:srgbClr val="87BBE6"/>
      </a:accent3>
      <a:accent4>
        <a:srgbClr val="9D234B"/>
      </a:accent4>
      <a:accent5>
        <a:srgbClr val="F59C00"/>
      </a:accent5>
      <a:accent6>
        <a:srgbClr val="B1958A"/>
      </a:accent6>
      <a:hlink>
        <a:srgbClr val="7E7F7E"/>
      </a:hlink>
      <a:folHlink>
        <a:srgbClr val="BEBB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fluvius [Alleen-lezen]" id="{FE79EF4C-140C-45FD-B341-4968A60CC1E8}" vid="{3FB23EB9-F38B-435A-9FE5-FBCCCF866538}"/>
    </a:ext>
  </a:extLst>
</a:theme>
</file>

<file path=ppt/theme/theme2.xml><?xml version="1.0" encoding="utf-8"?>
<a:theme xmlns:a="http://schemas.openxmlformats.org/drawingml/2006/main" name="Theme1">
  <a:themeElements>
    <a:clrScheme name="BESIX">
      <a:dk1>
        <a:sysClr val="windowText" lastClr="000000"/>
      </a:dk1>
      <a:lt1>
        <a:srgbClr val="FFFFFF"/>
      </a:lt1>
      <a:dk2>
        <a:srgbClr val="9A9B9C"/>
      </a:dk2>
      <a:lt2>
        <a:srgbClr val="FFFFFF"/>
      </a:lt2>
      <a:accent1>
        <a:srgbClr val="002776"/>
      </a:accent1>
      <a:accent2>
        <a:srgbClr val="0083BE"/>
      </a:accent2>
      <a:accent3>
        <a:srgbClr val="EA2839"/>
      </a:accent3>
      <a:accent4>
        <a:srgbClr val="C2CD23"/>
      </a:accent4>
      <a:accent5>
        <a:srgbClr val="007C85"/>
      </a:accent5>
      <a:accent6>
        <a:srgbClr val="B63F97"/>
      </a:accent6>
      <a:hlink>
        <a:srgbClr val="002776"/>
      </a:hlink>
      <a:folHlink>
        <a:srgbClr val="EA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esixInfra basistemplate.pptx" id="{EE3D90AC-DC4C-4D38-854B-515DD86AF1CD}" vid="{AFADCFBE-D4BD-47F1-B60A-25F8E46D04ED}"/>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4CB910FD658A4DAE651B8C4F8F75E0" ma:contentTypeVersion="17" ma:contentTypeDescription="Create a new document." ma:contentTypeScope="" ma:versionID="d2b59bf5d2fe126eb0e1aa26ad0c76af">
  <xsd:schema xmlns:xsd="http://www.w3.org/2001/XMLSchema" xmlns:xs="http://www.w3.org/2001/XMLSchema" xmlns:p="http://schemas.microsoft.com/office/2006/metadata/properties" xmlns:ns2="76d61b2f-a4a7-42bc-8147-fcde7333e812" xmlns:ns3="bd246488-bc60-4d99-83f7-370725beaa71" targetNamespace="http://schemas.microsoft.com/office/2006/metadata/properties" ma:root="true" ma:fieldsID="dcac6f98d3d155e01547668dfe608c12" ns2:_="" ns3:_="">
    <xsd:import namespace="76d61b2f-a4a7-42bc-8147-fcde7333e812"/>
    <xsd:import namespace="bd246488-bc60-4d99-83f7-370725beaa7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d61b2f-a4a7-42bc-8147-fcde7333e8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59e63b7-d601-4e56-8c1a-869ac68593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246488-bc60-4d99-83f7-370725beaa71"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a3ae4a9-bcf1-4bf7-973d-d2c63661e42d}" ma:internalName="TaxCatchAll" ma:showField="CatchAllData" ma:web="bd246488-bc60-4d99-83f7-370725beaa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d61b2f-a4a7-42bc-8147-fcde7333e812">
      <Terms xmlns="http://schemas.microsoft.com/office/infopath/2007/PartnerControls"/>
    </lcf76f155ced4ddcb4097134ff3c332f>
    <TaxCatchAll xmlns="bd246488-bc60-4d99-83f7-370725beaa71" xsi:nil="true"/>
  </documentManagement>
</p:properties>
</file>

<file path=customXml/itemProps1.xml><?xml version="1.0" encoding="utf-8"?>
<ds:datastoreItem xmlns:ds="http://schemas.openxmlformats.org/officeDocument/2006/customXml" ds:itemID="{8B738377-8F6E-4F96-B7D3-25FA19C1808F}"/>
</file>

<file path=customXml/itemProps2.xml><?xml version="1.0" encoding="utf-8"?>
<ds:datastoreItem xmlns:ds="http://schemas.openxmlformats.org/officeDocument/2006/customXml" ds:itemID="{E04F8A46-F35F-4C88-817C-0B6225168C92}">
  <ds:schemaRefs>
    <ds:schemaRef ds:uri="http://schemas.microsoft.com/sharepoint/v3/contenttype/forms"/>
  </ds:schemaRefs>
</ds:datastoreItem>
</file>

<file path=customXml/itemProps3.xml><?xml version="1.0" encoding="utf-8"?>
<ds:datastoreItem xmlns:ds="http://schemas.openxmlformats.org/officeDocument/2006/customXml" ds:itemID="{40C1BAA1-A047-4DD0-9D47-742AA7A3C3AA}">
  <ds:schemaRefs>
    <ds:schemaRef ds:uri="http://purl.org/dc/elements/1.1/"/>
    <ds:schemaRef ds:uri="http://schemas.microsoft.com/office/2006/metadata/properties"/>
    <ds:schemaRef ds:uri="a900d688-2aa6-4e64-8964-f2726a4bcda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206f402-db22-4fc4-8229-44a6e87417e6"/>
    <ds:schemaRef ds:uri="http://www.w3.org/XML/1998/namespace"/>
    <ds:schemaRef ds:uri="http://purl.org/dc/dcmitype/"/>
    <ds:schemaRef ds:uri="76d61b2f-a4a7-42bc-8147-fcde7333e812"/>
    <ds:schemaRef ds:uri="bd246488-bc60-4d99-83f7-370725beaa71"/>
  </ds:schemaRefs>
</ds:datastoreItem>
</file>

<file path=docProps/app.xml><?xml version="1.0" encoding="utf-8"?>
<Properties xmlns="http://schemas.openxmlformats.org/officeDocument/2006/extended-properties" xmlns:vt="http://schemas.openxmlformats.org/officeDocument/2006/docPropsVTypes">
  <Template>Fluvius BASIS POWERPOINTSJABLOON</Template>
  <TotalTime>144</TotalTime>
  <Words>2013</Words>
  <Application>Microsoft Office PowerPoint</Application>
  <PresentationFormat>Breedbeeld</PresentationFormat>
  <Paragraphs>578</Paragraphs>
  <Slides>60</Slides>
  <Notes>21</Notes>
  <HiddenSlides>0</HiddenSlides>
  <MMClips>0</MMClips>
  <ScaleCrop>false</ScaleCrop>
  <HeadingPairs>
    <vt:vector size="6" baseType="variant">
      <vt:variant>
        <vt:lpstr>Gebruikte lettertypen</vt:lpstr>
      </vt:variant>
      <vt:variant>
        <vt:i4>13</vt:i4>
      </vt:variant>
      <vt:variant>
        <vt:lpstr>Thema</vt:lpstr>
      </vt:variant>
      <vt:variant>
        <vt:i4>2</vt:i4>
      </vt:variant>
      <vt:variant>
        <vt:lpstr>Diatitels</vt:lpstr>
      </vt:variant>
      <vt:variant>
        <vt:i4>60</vt:i4>
      </vt:variant>
    </vt:vector>
  </HeadingPairs>
  <TitlesOfParts>
    <vt:vector size="75" baseType="lpstr">
      <vt:lpstr>ADLaM Display</vt:lpstr>
      <vt:lpstr>Arial</vt:lpstr>
      <vt:lpstr>Arial Narrow</vt:lpstr>
      <vt:lpstr>Calibri</vt:lpstr>
      <vt:lpstr>Calibri Light</vt:lpstr>
      <vt:lpstr>Courier New</vt:lpstr>
      <vt:lpstr>Heijmans</vt:lpstr>
      <vt:lpstr>Lucida Grande</vt:lpstr>
      <vt:lpstr>Symbol</vt:lpstr>
      <vt:lpstr>Systeemlettertype</vt:lpstr>
      <vt:lpstr>Tahoma</vt:lpstr>
      <vt:lpstr>Times New Roman</vt:lpstr>
      <vt:lpstr>Wingdings</vt:lpstr>
      <vt:lpstr>Kantoorthema</vt:lpstr>
      <vt:lpstr>Theme1</vt:lpstr>
      <vt:lpstr>Infovergadering  Wegenis en rioleringswerken</vt:lpstr>
      <vt:lpstr>Wegenis en rioleringswerken te Pajottegem Monseigneur Abbeloosstraat, Stuivenbergstraat en Populierenstraat</vt:lpstr>
      <vt:lpstr>Inhoud</vt:lpstr>
      <vt:lpstr>Afkoppeling riolering </vt:lpstr>
      <vt:lpstr>Inhoud</vt:lpstr>
      <vt:lpstr>Fluvius</vt:lpstr>
      <vt:lpstr>De taken van Fluvius-riolering</vt:lpstr>
      <vt:lpstr>1. Wetgeving</vt:lpstr>
      <vt:lpstr>Wetgeving</vt:lpstr>
      <vt:lpstr>Waarom naar een gescheiden stelsel?</vt:lpstr>
      <vt:lpstr>Wetgeving voor woningbouw</vt:lpstr>
      <vt:lpstr>Voorwaarden rioleringsproject als gevolg van de wetgeving</vt:lpstr>
      <vt:lpstr>2. Afkoppeling op je privédomein?</vt:lpstr>
      <vt:lpstr>Gratis afkoppelingsadvies </vt:lpstr>
      <vt:lpstr>Wat doen Fluvius en je gemeente voor jou? </vt:lpstr>
      <vt:lpstr>Wanneer afkoppelen?</vt:lpstr>
      <vt:lpstr>Hoe wordt elk perceel aangesloten?</vt:lpstr>
      <vt:lpstr>Aansluiting voor regenwater en vuilwater</vt:lpstr>
      <vt:lpstr>Aansluitingsplicht</vt:lpstr>
      <vt:lpstr>Aansluiting voor afvalwater</vt:lpstr>
      <vt:lpstr>3. Premies</vt:lpstr>
      <vt:lpstr>Wat doen Fluvius en je gemeente voor jou? </vt:lpstr>
      <vt:lpstr>Wat doen Fluvius en je gemeente voor jou? </vt:lpstr>
      <vt:lpstr>Conform keuringsattest =  PREMIE van 500 euro</vt:lpstr>
      <vt:lpstr>Op welk premiebedrag heb je recht voor je gescheiden stelsel?</vt:lpstr>
      <vt:lpstr>Premie hemelwaterput  met pompinstallatie</vt:lpstr>
      <vt:lpstr>Premie infiltratie van hemelwater ter plaatse</vt:lpstr>
      <vt:lpstr>4. Belangrijk om te weten</vt:lpstr>
      <vt:lpstr>Wat indien er niet wordt afgekoppeld?  </vt:lpstr>
      <vt:lpstr>Belangrijk om te weten</vt:lpstr>
      <vt:lpstr>Contact </vt:lpstr>
      <vt:lpstr>Projectomschrijving</vt:lpstr>
      <vt:lpstr>Toelichting bij het ontwerp</vt:lpstr>
      <vt:lpstr>Rioleringswerken</vt:lpstr>
      <vt:lpstr>Rioleringswerken</vt:lpstr>
      <vt:lpstr>Wegeniswerken</vt:lpstr>
      <vt:lpstr>Wegeniswerken</vt:lpstr>
      <vt:lpstr>Wegeniswerken</vt:lpstr>
      <vt:lpstr>Planning - algemeen</vt:lpstr>
      <vt:lpstr>Werkwijze</vt:lpstr>
      <vt:lpstr>Project : Pajottegem</vt:lpstr>
      <vt:lpstr>PowerPoint-presentatie</vt:lpstr>
      <vt:lpstr>SITE BILZEN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ERVARINGEN IN HET PAJOTTENLAND</vt:lpstr>
      <vt:lpstr>PowerPoint-presentatie</vt:lpstr>
      <vt:lpstr>PowerPoint-presentatie</vt:lpstr>
      <vt:lpstr>PowerPoint-presentatie</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Infovergadering</dc:title>
  <dc:creator>Lenaers Jozefien</dc:creator>
  <cp:lastModifiedBy>Barbara Verhoeven (S.Bilt)</cp:lastModifiedBy>
  <cp:revision>1</cp:revision>
  <cp:lastPrinted>2019-11-14T11:23:57Z</cp:lastPrinted>
  <dcterms:created xsi:type="dcterms:W3CDTF">2019-01-18T10:04:48Z</dcterms:created>
  <dcterms:modified xsi:type="dcterms:W3CDTF">2025-06-18T07:30:05Z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0x010100054CB910FD658A4DAE651B8C4F8F75E0</vt:lpwstr>
  </property>
  <property fmtid="{D5CDD505-2E9C-101B-9397-08002B2CF9AE}" pid="3" name="MediaServiceImageTags">
    <vt:lpwstr/>
  </property>
</Properties>
</file>